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66" r:id="rId9"/>
    <p:sldId id="337" r:id="rId10"/>
    <p:sldId id="338" r:id="rId11"/>
    <p:sldId id="339" r:id="rId12"/>
    <p:sldId id="340" r:id="rId13"/>
    <p:sldId id="341" r:id="rId14"/>
    <p:sldId id="342" r:id="rId15"/>
    <p:sldId id="259" r:id="rId16"/>
    <p:sldId id="268" r:id="rId17"/>
    <p:sldId id="267" r:id="rId18"/>
    <p:sldId id="269" r:id="rId19"/>
    <p:sldId id="270" r:id="rId20"/>
    <p:sldId id="271" r:id="rId21"/>
    <p:sldId id="309" r:id="rId22"/>
    <p:sldId id="272" r:id="rId23"/>
    <p:sldId id="310" r:id="rId24"/>
    <p:sldId id="273" r:id="rId25"/>
    <p:sldId id="274" r:id="rId26"/>
    <p:sldId id="275" r:id="rId27"/>
    <p:sldId id="276" r:id="rId28"/>
    <p:sldId id="311" r:id="rId29"/>
    <p:sldId id="313" r:id="rId30"/>
    <p:sldId id="314" r:id="rId31"/>
    <p:sldId id="317" r:id="rId32"/>
    <p:sldId id="318" r:id="rId33"/>
    <p:sldId id="319" r:id="rId34"/>
    <p:sldId id="315" r:id="rId35"/>
    <p:sldId id="320" r:id="rId36"/>
    <p:sldId id="329" r:id="rId37"/>
    <p:sldId id="312" r:id="rId38"/>
    <p:sldId id="316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30" r:id="rId48"/>
    <p:sldId id="333" r:id="rId49"/>
    <p:sldId id="332" r:id="rId50"/>
    <p:sldId id="334" r:id="rId51"/>
    <p:sldId id="277" r:id="rId52"/>
    <p:sldId id="278" r:id="rId53"/>
    <p:sldId id="335" r:id="rId54"/>
    <p:sldId id="336" r:id="rId55"/>
    <p:sldId id="279" r:id="rId56"/>
    <p:sldId id="280" r:id="rId57"/>
    <p:sldId id="281" r:id="rId58"/>
    <p:sldId id="261" r:id="rId59"/>
    <p:sldId id="343" r:id="rId60"/>
    <p:sldId id="345" r:id="rId61"/>
    <p:sldId id="344" r:id="rId62"/>
    <p:sldId id="346" r:id="rId63"/>
    <p:sldId id="347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youtube.com/watch?v=CjN-g-6D-4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โครงการอบรม</a:t>
            </a:r>
            <a:r>
              <a:rPr lang="th-TH" dirty="0"/>
              <a:t>สารบรรณอิเล็กทรอนิกส์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ณ ศูนย์การเรียนรู้ด้วยตนเอง สำนัก</a:t>
            </a:r>
            <a:r>
              <a:rPr lang="th-TH" dirty="0" err="1" smtClean="0"/>
              <a:t>วิทย</a:t>
            </a:r>
            <a:r>
              <a:rPr lang="th-TH" dirty="0" smtClean="0"/>
              <a:t>บริการและเทคโนโลยีสารสนเทศ </a:t>
            </a:r>
            <a:r>
              <a:rPr lang="th-TH" dirty="0" err="1" smtClean="0"/>
              <a:t>มทร</a:t>
            </a:r>
            <a:r>
              <a:rPr lang="th-TH" dirty="0" smtClean="0"/>
              <a:t>.พระนคร (เทเวศร์)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468884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การค้นหา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456" y="3153072"/>
            <a:ext cx="6322148" cy="35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468884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เปลี่ยน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password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เพิ่มหมวดหมู่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195956"/>
            <a:ext cx="6288240" cy="35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2124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Calendar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2779776"/>
            <a:ext cx="6565988" cy="37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9932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Calendar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83" y="2804160"/>
            <a:ext cx="699515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9932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Calendar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31" y="2718816"/>
            <a:ext cx="7081253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4982" cy="3416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การเข้าใช้งาน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สามารถเข้าได้จากหน้าเว็บ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http://rmut.ac.th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หรืออาจจะเข้าตรงจาก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http://edoc.rmutp.ac.th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612" y="3643884"/>
            <a:ext cx="6800000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70" y="2791968"/>
            <a:ext cx="5986272" cy="38709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4954" y="2591308"/>
            <a:ext cx="10524982" cy="34163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หน้าหลัก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7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4982" cy="3416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3.2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ดูรายงาน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สถิติการใช้งาน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03" y="3443846"/>
            <a:ext cx="5942857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5" y="2459945"/>
            <a:ext cx="6571429" cy="33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26" y="2831382"/>
            <a:ext cx="4870467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Login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เข้าใช้งาน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ประเภทผู้ใช้ในระบบ </a:t>
            </a:r>
            <a:br>
              <a:rPr lang="th-TH" sz="320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เจ้าหน้าที่สารบรรณ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จะใช้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User : 0581.</a:t>
            </a:r>
            <a:r>
              <a:rPr lang="en-US" sz="320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XX 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หมายเลขหน่วยงาน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ผู้ใช้ทั่วไป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จะใช้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Username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ในการเข้าใช้งาน 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 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sompoch.k</a:t>
            </a:r>
            <a:endParaRPr lang="en-US" sz="32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32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 </a:t>
            </a:r>
            <a:r>
              <a:rPr lang="th-TH" sz="24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สำหรับเจ้าหน้าที่สารบรรณ จะมี</a:t>
            </a:r>
            <a:r>
              <a:rPr lang="en-US" sz="24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Account</a:t>
            </a:r>
            <a:r>
              <a:rPr lang="th-TH" sz="24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ของตัวเองด้วยกรณีที่ต้องรับเอกสารเฉพาะบุคคล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61" y="4755023"/>
            <a:ext cx="2333333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 </a:t>
            </a:r>
            <a:r>
              <a:rPr lang="th-TH" dirty="0" smtClean="0"/>
              <a:t>บัญชี</a:t>
            </a:r>
            <a:r>
              <a:rPr lang="th-TH" dirty="0"/>
              <a:t>ผู้ใช้งานคอมพิวเตอร์ </a:t>
            </a:r>
            <a:r>
              <a:rPr lang="en-US" dirty="0"/>
              <a:t>RMUTP Passport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700"/>
            <a:ext cx="1056155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เข้าหน้าเว็บ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rmutp.ac.th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เลือกเมนูด้านขวาในส่วนของระบบอินเตอร์เน็ตและเลือกบัญชีผู้ใช้งานคอมพิวเตอร์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15" y="2840399"/>
            <a:ext cx="7380952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3.4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หน้าแรกของการ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Login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เข้าสู่ระบบ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4" y="3235124"/>
            <a:ext cx="7684576" cy="33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แก้ไขข้อมูลส่วนตัว สามารถเข้าใช้งานได้จากเมนู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โปร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ไฟล์ หรือที่ชื่อ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Login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ขวาบน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91" y="3247255"/>
            <a:ext cx="5723809" cy="292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22" y="3568396"/>
            <a:ext cx="4028571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20" y="2726688"/>
            <a:ext cx="9200000" cy="40380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650" y="217678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3.6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อธิบายส่วนต่างๆในหน้า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Inbox</a:t>
            </a:r>
            <a:endParaRPr lang="th-TH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70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00" y="2748404"/>
            <a:ext cx="9180952" cy="401904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650" y="217678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3.6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อธิบายส่วนต่างๆในหน้า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Inbox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76" y="2711828"/>
            <a:ext cx="9180952" cy="401904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650" y="217678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3.6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อธิบายส่วนต่างๆในหน้า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Inbox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84" y="2653536"/>
            <a:ext cx="9200000" cy="40380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650" y="217678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3.6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อธิบายส่วนต่างๆในหน้า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Inbox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59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8" y="2849473"/>
            <a:ext cx="7624271" cy="382853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08650" y="217678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3.6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อธิบายส่วนต่างๆในหน้า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Inbox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0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60" y="2934284"/>
            <a:ext cx="8580952" cy="325714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8650" y="2176780"/>
            <a:ext cx="10524982" cy="40045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3.6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อธิบายส่วนต่างๆในหน้า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Inbox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45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22" y="3048774"/>
            <a:ext cx="6009524" cy="324761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3.7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ส่งหนังสือภายในหน่วยงาน 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มทร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.พระนคร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0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3.7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ส่งหนังสือภายในหน่วยงาน 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มทร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.พระ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นคร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5" y="2801067"/>
            <a:ext cx="7587695" cy="39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 </a:t>
            </a:r>
            <a:r>
              <a:rPr lang="th-TH" dirty="0" smtClean="0"/>
              <a:t>บัญชี</a:t>
            </a:r>
            <a:r>
              <a:rPr lang="th-TH" dirty="0"/>
              <a:t>ผู้ใช้งานคอมพิวเตอร์ </a:t>
            </a:r>
            <a:r>
              <a:rPr lang="en-US" dirty="0"/>
              <a:t>RMUTP </a:t>
            </a:r>
            <a:r>
              <a:rPr lang="en-US" dirty="0" smtClean="0"/>
              <a:t>Passport</a:t>
            </a:r>
            <a:r>
              <a:rPr lang="th-TH" dirty="0" smtClean="0"/>
              <a:t> (ต่</a:t>
            </a:r>
            <a:r>
              <a:rPr lang="th-TH" dirty="0"/>
              <a:t>อ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700"/>
            <a:ext cx="1056155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1)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กรณีไม่เคยมี 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Account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58" y="2867420"/>
            <a:ext cx="7923809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3.7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ส่งหนังสือภายในหน่วยงาน 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มทร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.พระ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นคร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2" y="2776051"/>
            <a:ext cx="5873814" cy="39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เมื่อกดปุ่มลงทะเบียนระบบจะเข้าหน้า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SentBox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เพื่อแสดงรายละเอียดหนังสือที่ลงทะเบียนส่ง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39" y="2847255"/>
            <a:ext cx="8742857" cy="3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91" y="2546476"/>
            <a:ext cx="8723809" cy="4057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6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19" y="2512569"/>
            <a:ext cx="8742857" cy="40761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86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LAB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ให้ส่งเอกสารหา ผู้ดูแลระบบ โดยกำหนดข้อมูลดังนี้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ให้กรอกข้อมูลเป็นรหัสหน่วยงานเช่น สำนัก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วิทย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บริการ ใช้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0581.12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/999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(สีแดงให้กรอกรหัสหน่วยงานของตัวเอง)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ให้กรอกเป็น ชื่อผู้ส่ง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เรื่อง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ให้กรอกเป็น ทดสอบหนังสือส่ง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เรียน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ให้กรอก ชื่อผู้รับ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รายชื่อผู้รับ</a:t>
            </a:r>
            <a:r>
              <a:rPr lang="en-US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ให้กดปุ่มเพิ่มผู้รับและค้นหาชื่อของผู้เข้าร่วมอบรม อาจจะใช้ชื่อบุคคลที่อบรมข้างๆเพื่อส่งหนังสือให้กัน</a:t>
            </a:r>
          </a:p>
          <a:p>
            <a:pPr marL="514350" indent="-514350">
              <a:buAutoNum type="arabicPeriod"/>
            </a:pPr>
            <a:r>
              <a:rPr lang="th-TH" sz="2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สรุปเรื่อง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ให้กรอก ทดสอบหนังสือส่ง ทำการแนบไฟล์ด้านบน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และกดปุ่ม ลงทะเบียน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1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อธิบายเพิ่มเติมเมนูหนังสือรับและหนังสือส่ง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หนังสือรับ 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หนังสือได้รับเข้ามาจากภายนอก ให้เจ้าหน้าที่ของหน่วยงานสารบรรณกลางเป็นผู้รับและส่งต่อตามขั้นตอน แต่บางกรณีถ้าเป็นหนังสือที่มาจากภายนอกหน่วยงานโดยสารบรรณของหน่วยงานจะต้องนำหนังสือสแกนเข้าระบบและทำการลงทะเบียนหนังสือในระบบสารบรรณอิเล็กทรอนิกส์และทำการส่งหนังสือไปยังหน่วยงานภายในที่เกี่ยวข้อง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หนังสือส่ง 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</a:t>
            </a:r>
            <a:r>
              <a:rPr lang="en-US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หนังสือที่ส่งออกไปภายนอกหน่วยงาน กรณีที่สารบรรณเป็นผู้ออกหนังสือเองส่วนใหญ่จะใช้เมนูนี้</a:t>
            </a:r>
            <a:endParaRPr lang="en-US" sz="36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9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th-TH" dirty="0"/>
              <a:t>ฝึกปฏิบัติการใช้งานระบบสารบรรณอิเล็กทรอนิกส์ (ต่อ)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อธิบายเพิ่มเติมเมนูหนังสือรับและหนังสือส่ง (ต่อ)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เมนูลงทะเบียนหนังสือรับ และลงทะเบียนหนังสือส่ง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จะมีข้อมูลที่ต้องระบุคือ ภายในหรือภายนอกให้ยึดจากหนังสือที่จะนำเข้าระบบว่ามาจากบุคลากรในหน่วยงานหรือนอกหน่วยงาน </a:t>
            </a:r>
            <a:endParaRPr lang="en-US" sz="36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47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4954" y="2274316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3.8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รับหนังสือจากหน่วยงานภายนอก 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มทร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.พระนคร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272" y="2835063"/>
            <a:ext cx="6145536" cy="38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27" y="2921926"/>
            <a:ext cx="8723809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99" y="2785350"/>
            <a:ext cx="8742857" cy="384761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795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 </a:t>
            </a:r>
            <a:r>
              <a:rPr lang="th-TH" dirty="0" smtClean="0"/>
              <a:t>บัญชี</a:t>
            </a:r>
            <a:r>
              <a:rPr lang="th-TH" dirty="0"/>
              <a:t>ผู้ใช้งานคอมพิวเตอร์ </a:t>
            </a:r>
            <a:r>
              <a:rPr lang="en-US" dirty="0"/>
              <a:t>RMUTP </a:t>
            </a:r>
            <a:r>
              <a:rPr lang="en-US" dirty="0" smtClean="0"/>
              <a:t>Passport</a:t>
            </a:r>
            <a:r>
              <a:rPr lang="th-TH" dirty="0" smtClean="0"/>
              <a:t> (ต่</a:t>
            </a:r>
            <a:r>
              <a:rPr lang="th-TH" dirty="0"/>
              <a:t>อ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700"/>
            <a:ext cx="1056155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ทำการกรอกข้อมูลให้ครบถ้วนเพื่อขอใช้งาน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RMUTP Passport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และรอการติดต่อกลับจากเจ้าหน้าที่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90" y="2840736"/>
            <a:ext cx="701287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71" y="2846310"/>
            <a:ext cx="874285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9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11" y="2834118"/>
            <a:ext cx="874285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4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6" name="Picture 2" descr="C:\Users\ADMINI~1\AppData\Local\Temp\SNAGHTML68772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35" y="3470996"/>
            <a:ext cx="5353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31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27" y="2882886"/>
            <a:ext cx="874285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8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83" y="2855834"/>
            <a:ext cx="8723809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84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91" y="2855834"/>
            <a:ext cx="8723809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8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การรับหนังสือ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5" y="2870694"/>
            <a:ext cx="874285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5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การส่งต่อและดำเนินการ จะทำได้หลังจากกดปุ่มลงทะเบียนแล้ว</a:t>
            </a:r>
          </a:p>
          <a:p>
            <a:pPr marL="0" indent="0"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การส่งต่อและดำเนินการ จะถูกใช้ในกรณีที่หนังสือมาถึงผู้รับและผู้รับทำการกดปุ่มลงทะเบียนหนังสือ หลังจากนั้นจะต้องดำเนินการต่อ เช่น อาจจะไปอัพเดทสถานะคำสั่งที่ได้รับมอบหมายมา หรืออาจจะต้องมีการส่งต่อเพื่อดำเนินการ เป็นขั้นตอนที่แสดงสถานะของหนังสือหรือคำสั่งที่เกี่ยวข้องให้มีความชัดเจนมากขึ้น และสามารถแสดงขั้นตอนการมอบหมายงานที่เป็นลายลักษณ์อักษร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3717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การส่งต่อและดำเนินการ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ต่อ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78" y="2743200"/>
            <a:ext cx="7821764" cy="4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03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การส่งต่อและดำเนินการ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68" y="2828544"/>
            <a:ext cx="6941351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4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 </a:t>
            </a:r>
            <a:r>
              <a:rPr lang="th-TH" dirty="0" smtClean="0"/>
              <a:t>บัญชี</a:t>
            </a:r>
            <a:r>
              <a:rPr lang="th-TH" dirty="0"/>
              <a:t>ผู้ใช้งานคอมพิวเตอร์ </a:t>
            </a:r>
            <a:r>
              <a:rPr lang="en-US" dirty="0"/>
              <a:t>RMUTP </a:t>
            </a:r>
            <a:r>
              <a:rPr lang="en-US" dirty="0" smtClean="0"/>
              <a:t>Passport</a:t>
            </a:r>
            <a:r>
              <a:rPr lang="th-TH" dirty="0" smtClean="0"/>
              <a:t> (ต่</a:t>
            </a:r>
            <a:r>
              <a:rPr lang="th-TH" dirty="0"/>
              <a:t>อ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700"/>
            <a:ext cx="1056155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กรณีมี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Account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อยู่แล้วอาจจะลืม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password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42" y="2871738"/>
            <a:ext cx="7923809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2274316"/>
            <a:ext cx="10488406" cy="468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9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การส่งต่อและดำเนินการ (ต่อ)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76" y="2743200"/>
            <a:ext cx="7102436" cy="40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8650" y="2176780"/>
            <a:ext cx="10524982" cy="400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3.10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ประกาศ</a:t>
            </a:r>
          </a:p>
          <a:p>
            <a:pPr marL="0" indent="0">
              <a:buFont typeface="Wingdings 3" charset="2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12" y="2829873"/>
            <a:ext cx="874285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27" y="2752614"/>
            <a:ext cx="7553540" cy="392487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08650" y="2176780"/>
            <a:ext cx="10524982" cy="400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3.10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ประกาศ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ต่อ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Font typeface="Wingdings 3" charset="2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71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8650" y="2176780"/>
            <a:ext cx="10524982" cy="400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3.10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ประกาศ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ต่อ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Font typeface="Wingdings 3" charset="2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07" y="2723812"/>
            <a:ext cx="7065860" cy="40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8650" y="2176780"/>
            <a:ext cx="10524982" cy="400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3.11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คำสั่ง</a:t>
            </a:r>
          </a:p>
          <a:p>
            <a:pPr marL="0" indent="0">
              <a:buFont typeface="Wingdings 3" charset="2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39" y="2692946"/>
            <a:ext cx="7163396" cy="40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84" y="2762959"/>
            <a:ext cx="6922224" cy="391453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08650" y="2176780"/>
            <a:ext cx="10524982" cy="400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3.11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คำสั่ง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Font typeface="Wingdings 3" charset="2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4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2760392"/>
            <a:ext cx="6922224" cy="391453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08650" y="2176780"/>
            <a:ext cx="10524982" cy="400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3.11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คำสั่ง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marL="0" indent="0">
              <a:buFont typeface="Wingdings 3" charset="2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24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28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ฝึกปฏิบัติ</a:t>
            </a:r>
            <a:r>
              <a:rPr lang="th-TH" dirty="0"/>
              <a:t>การใช้</a:t>
            </a:r>
            <a:r>
              <a:rPr lang="th-TH" dirty="0" smtClean="0"/>
              <a:t>งานระบบ</a:t>
            </a:r>
            <a:r>
              <a:rPr lang="th-TH" dirty="0"/>
              <a:t>สารบรรณ</a:t>
            </a:r>
            <a:r>
              <a:rPr lang="th-TH" dirty="0" smtClean="0"/>
              <a:t>อิเล็กทรอนิกส์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76214" cy="3416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LAB 2</a:t>
            </a:r>
            <a:r>
              <a:rPr lang="th-TH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ให้สารบรรณทดสอบออกหนังสือประกาศ ให้ทุกคนในหน่วยงานรับทราบ โดยระบุชื่อผู้รับภายในหน่วยงาน และเรื่องที่จะประกาศให้ระบุเป็น แจ้งประกาศให้เข้าร่วมการฝึกอบรมระบบสารบรรณอิเล็กทรอนิกส์ และรายละเอียดระบุให้ผู้ที่เกี่ยวข้องเข้ารับการฝึกอบรมในวันและเวลาที่กำหนด</a:t>
            </a:r>
            <a:endParaRPr lang="en-US" sz="32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7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โปรมแกรมช่วยสนับสนุนการทำและจัดเก็บเอกสาร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</a:p>
          <a:p>
            <a:r>
              <a:rPr lang="en-US" dirty="0" smtClean="0"/>
              <a:t>PDF convert (</a:t>
            </a:r>
            <a:r>
              <a:rPr lang="th-TH" dirty="0" smtClean="0"/>
              <a:t>ใช้</a:t>
            </a:r>
            <a:r>
              <a:rPr lang="en-US" dirty="0" smtClean="0"/>
              <a:t> Microsoft word</a:t>
            </a:r>
            <a:r>
              <a:rPr lang="th-TH" dirty="0" smtClean="0"/>
              <a:t> สร้าง</a:t>
            </a:r>
            <a:r>
              <a:rPr lang="en-US" dirty="0" smtClean="0"/>
              <a:t> PDF)</a:t>
            </a:r>
          </a:p>
          <a:p>
            <a:r>
              <a:rPr lang="th-TH" dirty="0" smtClean="0"/>
              <a:t>โปรแกรมรวมไฟล์</a:t>
            </a:r>
            <a:r>
              <a:rPr lang="en-US" dirty="0" smtClean="0"/>
              <a:t> PDF (</a:t>
            </a:r>
            <a:r>
              <a:rPr lang="th-TH" dirty="0" smtClean="0"/>
              <a:t>อาจจะใช้ออนไลน์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en-US" dirty="0"/>
              <a:t>Adobe Reader </a:t>
            </a:r>
            <a:r>
              <a:rPr lang="en-US" dirty="0" smtClean="0"/>
              <a:t>(read pdf file)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83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โปรมแกรมช่วยสนับสนุนการทำและจัดเก็บเอกสาร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4.1 Dropbox </a:t>
            </a:r>
          </a:p>
          <a:p>
            <a:r>
              <a:rPr lang="en-US" dirty="0" smtClean="0"/>
              <a:t>VDO</a:t>
            </a:r>
            <a:r>
              <a:rPr lang="th-TH" dirty="0" smtClean="0"/>
              <a:t> </a:t>
            </a:r>
            <a:r>
              <a:rPr lang="en-US" dirty="0" smtClean="0"/>
              <a:t>Clip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www.youtube.com/watch?v=CjN-g-6D-4M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3617211"/>
            <a:ext cx="5724545" cy="32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 </a:t>
            </a:r>
            <a:r>
              <a:rPr lang="th-TH" dirty="0" smtClean="0"/>
              <a:t>บัญชี</a:t>
            </a:r>
            <a:r>
              <a:rPr lang="th-TH" dirty="0"/>
              <a:t>ผู้ใช้งานคอมพิวเตอร์ </a:t>
            </a:r>
            <a:r>
              <a:rPr lang="en-US" dirty="0"/>
              <a:t>RMUTP </a:t>
            </a:r>
            <a:r>
              <a:rPr lang="en-US" dirty="0" smtClean="0"/>
              <a:t>Passport</a:t>
            </a:r>
            <a:r>
              <a:rPr lang="th-TH" dirty="0" smtClean="0"/>
              <a:t> (ต่</a:t>
            </a:r>
            <a:r>
              <a:rPr lang="th-TH" dirty="0"/>
              <a:t>อ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700"/>
            <a:ext cx="1056155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จะเข้าสู่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RMUTP Passport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เพื่อจัดการ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Account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2876970"/>
            <a:ext cx="5812784" cy="38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โปรมแกรมช่วยสนับสนุนการทำและจัดเก็บเอกสาร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4.1 Dropbox 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(ต่อ)</a:t>
            </a:r>
          </a:p>
          <a:p>
            <a:pPr lvl="1"/>
            <a:r>
              <a:rPr lang="th-TH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สมัครเข้าใช้งานได้จาก </a:t>
            </a:r>
            <a:r>
              <a:rPr lang="en-US" sz="3000" dirty="0"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https://</a:t>
            </a:r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www.dropbox.com</a:t>
            </a:r>
            <a:endParaRPr lang="en-US" sz="30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Install</a:t>
            </a:r>
            <a:r>
              <a:rPr lang="th-TH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ลงเครื่อง</a:t>
            </a:r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PC</a:t>
            </a:r>
            <a:endParaRPr lang="th-TH" sz="30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Save File</a:t>
            </a:r>
            <a:r>
              <a:rPr lang="th-TH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และ</a:t>
            </a:r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Share file</a:t>
            </a:r>
          </a:p>
          <a:p>
            <a:pPr lvl="1"/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Restore Previous Version File</a:t>
            </a:r>
            <a:endParaRPr lang="th-TH" sz="30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r>
              <a:rPr lang="th-TH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ใช้งานจาก</a:t>
            </a:r>
            <a:r>
              <a:rPr lang="en-US" sz="3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Smartphone, Tablet</a:t>
            </a:r>
          </a:p>
          <a:p>
            <a:endParaRPr lang="en-US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8591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โปรมแกรมช่วยสนับสนุนการทำและจัดเก็บเอกสาร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4.2 </a:t>
            </a:r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PDF 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convert </a:t>
            </a:r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</a:t>
            </a:r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Microsoft word</a:t>
            </a: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สร้าง</a:t>
            </a:r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PDF)</a:t>
            </a:r>
            <a:endParaRPr lang="en-US" sz="32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36" y="3291177"/>
            <a:ext cx="4128988" cy="3356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685" y="3291177"/>
            <a:ext cx="3856089" cy="33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6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โปรมแกรมช่วยสนับสนุนการทำและจัดเก็บเอกสาร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4.3 </a:t>
            </a: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โปรแกรมรวมไฟล์ 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PDF</a:t>
            </a:r>
          </a:p>
          <a:p>
            <a:pPr lvl="1"/>
            <a:r>
              <a:rPr lang="en-US" sz="30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http://www.pdfmerge.com/</a:t>
            </a:r>
            <a:endParaRPr lang="en-US" sz="30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6" y="3957596"/>
            <a:ext cx="8142857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โปรมแกรมช่วยสนับสนุนการทำและจัดเก็บเอกสาร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4.4 Adobe Reader (read pdf file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lvl="1"/>
            <a:r>
              <a:rPr lang="en-US" sz="30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http://www.pdfmerge.com/</a:t>
            </a:r>
            <a:endParaRPr lang="en-US" sz="30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27" y="3864864"/>
            <a:ext cx="3864871" cy="26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การประชุมสัมมนา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468884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สามารถเข้าใช้งานได้ที่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rmutp.ac.th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ในส่วนของเมนูสารสนเทศเพื่อการติดต่อสื่อสาร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0" y="3338880"/>
            <a:ext cx="7038095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468884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สามารถเข้าใช้งานได้ด้วย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user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สารบรรณ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68" y="3169920"/>
            <a:ext cx="6229570" cy="35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ปฏิทิน</a:t>
            </a:r>
            <a:r>
              <a:rPr lang="th-TH" dirty="0"/>
              <a:t>การ</a:t>
            </a:r>
            <a:r>
              <a:rPr lang="th-TH" dirty="0" smtClean="0"/>
              <a:t>ประชุมสัมมนา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8406" cy="4688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Login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56" y="3220058"/>
            <a:ext cx="6175844" cy="34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376</TotalTime>
  <Words>1578</Words>
  <Application>Microsoft Office PowerPoint</Application>
  <PresentationFormat>Widescreen</PresentationFormat>
  <Paragraphs>161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Angsana New</vt:lpstr>
      <vt:lpstr>AngsanaUPC</vt:lpstr>
      <vt:lpstr>Arial</vt:lpstr>
      <vt:lpstr>Century Gothic</vt:lpstr>
      <vt:lpstr>Cordia New</vt:lpstr>
      <vt:lpstr>Wingdings 3</vt:lpstr>
      <vt:lpstr>Ion Boardroom</vt:lpstr>
      <vt:lpstr>โครงการอบรมสารบรรณอิเล็กทรอนิกส์ </vt:lpstr>
      <vt:lpstr>1. บัญชีผู้ใช้งานคอมพิวเตอร์ RMUTP Passport</vt:lpstr>
      <vt:lpstr>1. บัญชีผู้ใช้งานคอมพิวเตอร์ RMUTP Passport (ต่อ)</vt:lpstr>
      <vt:lpstr>1. บัญชีผู้ใช้งานคอมพิวเตอร์ RMUTP Passport (ต่อ)</vt:lpstr>
      <vt:lpstr>1. บัญชีผู้ใช้งานคอมพิวเตอร์ RMUTP Passport (ต่อ)</vt:lpstr>
      <vt:lpstr>1. บัญชีผู้ใช้งานคอมพิวเตอร์ RMUTP Passport (ต่อ)</vt:lpstr>
      <vt:lpstr>2. ปฏิทินการประชุมสัมมนา</vt:lpstr>
      <vt:lpstr>2. ปฏิทินการประชุมสัมมนา (ต่อ)</vt:lpstr>
      <vt:lpstr>2. ปฏิทินการประชุมสัมมนา (ต่อ)</vt:lpstr>
      <vt:lpstr>2. ปฏิทินการประชุมสัมมนา (ต่อ)</vt:lpstr>
      <vt:lpstr>2. ปฏิทินการประชุมสัมมนา (ต่อ)</vt:lpstr>
      <vt:lpstr>2. ปฏิทินการประชุมสัมมนา (ต่อ)</vt:lpstr>
      <vt:lpstr>2. ปฏิทินการประชุมสัมมนา (ต่อ)</vt:lpstr>
      <vt:lpstr>2. ปฏิทินการประชุมสัมมนา (ต่อ)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3. ฝึกปฏิบัติการใช้งานระบบสารบรรณอิเล็กทรอนิกส์ (ต่อ)</vt:lpstr>
      <vt:lpstr>4. โปรมแกรมช่วยสนับสนุนการทำและจัดเก็บเอกสาร</vt:lpstr>
      <vt:lpstr>4. โปรมแกรมช่วยสนับสนุนการทำและจัดเก็บเอกสาร</vt:lpstr>
      <vt:lpstr>4. โปรมแกรมช่วยสนับสนุนการทำและจัดเก็บเอกสาร</vt:lpstr>
      <vt:lpstr>4. โปรมแกรมช่วยสนับสนุนการทำและจัดเก็บเอกสาร</vt:lpstr>
      <vt:lpstr>4. โปรมแกรมช่วยสนับสนุนการทำและจัดเก็บเอกสาร</vt:lpstr>
      <vt:lpstr>4. โปรมแกรมช่วยสนับสนุนการทำและจัดเก็บเอกสาร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</dc:creator>
  <cp:lastModifiedBy>tee</cp:lastModifiedBy>
  <cp:revision>76</cp:revision>
  <dcterms:created xsi:type="dcterms:W3CDTF">2014-05-30T02:46:00Z</dcterms:created>
  <dcterms:modified xsi:type="dcterms:W3CDTF">2014-06-01T13:45:10Z</dcterms:modified>
</cp:coreProperties>
</file>