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44" r:id="rId8"/>
    <p:sldMasterId id="2147483756" r:id="rId9"/>
  </p:sldMasterIdLst>
  <p:sldIdLst>
    <p:sldId id="256" r:id="rId10"/>
    <p:sldId id="264" r:id="rId11"/>
    <p:sldId id="257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4" r:id="rId22"/>
    <p:sldId id="273" r:id="rId23"/>
    <p:sldId id="275" r:id="rId24"/>
    <p:sldId id="276" r:id="rId25"/>
    <p:sldId id="261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84" autoAdjust="0"/>
    <p:restoredTop sz="94660"/>
  </p:normalViewPr>
  <p:slideViewPr>
    <p:cSldViewPr>
      <p:cViewPr>
        <p:scale>
          <a:sx n="75" d="100"/>
          <a:sy n="75" d="100"/>
        </p:scale>
        <p:origin x="-4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4B41-BF37-4128-941E-AAEAD67FE80A}" type="datetimeFigureOut">
              <a:rPr lang="fr-FR"/>
              <a:pPr>
                <a:defRPr/>
              </a:pPr>
              <a:t>04/08/2010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BED77-E5BB-4021-A664-0EE638EDA58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18621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76BEF-DDBA-41A0-AA39-8E1DF4815DB5}" type="datetimeFigureOut">
              <a:rPr lang="fr-FR"/>
              <a:pPr>
                <a:defRPr/>
              </a:pPr>
              <a:t>04/08/2010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94075-114A-4470-9C54-53B7B7E3096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074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180C2-D69E-46E7-9029-630DBDD14EB2}" type="datetimeFigureOut">
              <a:rPr lang="fr-FR"/>
              <a:pPr>
                <a:defRPr/>
              </a:pPr>
              <a:t>04/08/2010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A817-48A2-474E-9C24-CD3146EBCFA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45639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4B41-BF37-4128-941E-AAEAD67FE80A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BED77-E5BB-4021-A664-0EE638EDA58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7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FE3B-FEBF-49A2-9ACA-DCD606F048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B22E6-2A6D-4659-A135-EFE179AFAF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912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0489B-9F80-46E4-B142-EB23F93384F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813F-096D-46D7-AA95-E139B268D44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98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D2016-F142-4916-A7EF-DF114A1C8A1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5C50-6178-4250-9A8C-F750221BEDC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70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508D0-E470-43E7-8FB7-5B4C53B84009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6785-B2B1-4475-83C2-40988BBB812C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549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11352-84FC-4CAA-BA54-B2DD99553004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77E90-D8C0-43CF-B6B2-AF1B19A10368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3795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2814-8EB9-43AA-AEF6-04EAB398D1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86EAC-4DD2-4133-8078-2575A6EF173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026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4410D-4508-4255-B1C6-43B33862AAB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150CC-2026-458F-AB10-F7BFF18BCC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881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FE3B-FEBF-49A2-9ACA-DCD606F0483B}" type="datetimeFigureOut">
              <a:rPr lang="fr-FR"/>
              <a:pPr>
                <a:defRPr/>
              </a:pPr>
              <a:t>04/08/2010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B22E6-2A6D-4659-A135-EFE179AFAF5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815989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C4B40-84FD-4540-A044-FB491D6BDAA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2457E-8D39-4BD0-A059-0EF908899FD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166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76BEF-DDBA-41A0-AA39-8E1DF4815DB5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94075-114A-4470-9C54-53B7B7E30962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243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180C2-D69E-46E7-9029-630DBDD14EB2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A817-48A2-474E-9C24-CD3146EBCFA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983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4B41-BF37-4128-941E-AAEAD67FE80A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BED77-E5BB-4021-A664-0EE638EDA58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9768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FE3B-FEBF-49A2-9ACA-DCD606F048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B22E6-2A6D-4659-A135-EFE179AFAF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3582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0489B-9F80-46E4-B142-EB23F93384F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813F-096D-46D7-AA95-E139B268D44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2039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D2016-F142-4916-A7EF-DF114A1C8A1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5C50-6178-4250-9A8C-F750221BEDC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2193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508D0-E470-43E7-8FB7-5B4C53B84009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6785-B2B1-4475-83C2-40988BBB812C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6930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11352-84FC-4CAA-BA54-B2DD99553004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77E90-D8C0-43CF-B6B2-AF1B19A10368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1655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2814-8EB9-43AA-AEF6-04EAB398D1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86EAC-4DD2-4133-8078-2575A6EF173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361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0489B-9F80-46E4-B142-EB23F93384FC}" type="datetimeFigureOut">
              <a:rPr lang="fr-FR"/>
              <a:pPr>
                <a:defRPr/>
              </a:pPr>
              <a:t>04/08/2010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813F-096D-46D7-AA95-E139B268D44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31087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4410D-4508-4255-B1C6-43B33862AAB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150CC-2026-458F-AB10-F7BFF18BCC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5282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C4B40-84FD-4540-A044-FB491D6BDAA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2457E-8D39-4BD0-A059-0EF908899FD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3470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76BEF-DDBA-41A0-AA39-8E1DF4815DB5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94075-114A-4470-9C54-53B7B7E30962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8974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180C2-D69E-46E7-9029-630DBDD14EB2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A817-48A2-474E-9C24-CD3146EBCFA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9821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4B41-BF37-4128-941E-AAEAD67FE80A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BED77-E5BB-4021-A664-0EE638EDA58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7092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FE3B-FEBF-49A2-9ACA-DCD606F048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B22E6-2A6D-4659-A135-EFE179AFAF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149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0489B-9F80-46E4-B142-EB23F93384F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813F-096D-46D7-AA95-E139B268D44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7521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D2016-F142-4916-A7EF-DF114A1C8A1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5C50-6178-4250-9A8C-F750221BEDC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661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508D0-E470-43E7-8FB7-5B4C53B84009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6785-B2B1-4475-83C2-40988BBB812C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824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11352-84FC-4CAA-BA54-B2DD99553004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77E90-D8C0-43CF-B6B2-AF1B19A10368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458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D2016-F142-4916-A7EF-DF114A1C8A1D}" type="datetimeFigureOut">
              <a:rPr lang="fr-FR"/>
              <a:pPr>
                <a:defRPr/>
              </a:pPr>
              <a:t>04/08/2010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5C50-6178-4250-9A8C-F750221BEDC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334179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2814-8EB9-43AA-AEF6-04EAB398D1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86EAC-4DD2-4133-8078-2575A6EF173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4864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4410D-4508-4255-B1C6-43B33862AAB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150CC-2026-458F-AB10-F7BFF18BCC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312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C4B40-84FD-4540-A044-FB491D6BDAA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2457E-8D39-4BD0-A059-0EF908899FD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225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76BEF-DDBA-41A0-AA39-8E1DF4815DB5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94075-114A-4470-9C54-53B7B7E30962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5428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180C2-D69E-46E7-9029-630DBDD14EB2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A817-48A2-474E-9C24-CD3146EBCFA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8615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4B41-BF37-4128-941E-AAEAD67FE80A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BED77-E5BB-4021-A664-0EE638EDA58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7092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FE3B-FEBF-49A2-9ACA-DCD606F048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B22E6-2A6D-4659-A135-EFE179AFAF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149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0489B-9F80-46E4-B142-EB23F93384F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813F-096D-46D7-AA95-E139B268D44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7521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D2016-F142-4916-A7EF-DF114A1C8A1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5C50-6178-4250-9A8C-F750221BEDC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661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508D0-E470-43E7-8FB7-5B4C53B84009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6785-B2B1-4475-83C2-40988BBB812C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82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508D0-E470-43E7-8FB7-5B4C53B84009}" type="datetimeFigureOut">
              <a:rPr lang="fr-FR"/>
              <a:pPr>
                <a:defRPr/>
              </a:pPr>
              <a:t>04/08/2010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6785-B2B1-4475-83C2-40988BBB812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7750909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11352-84FC-4CAA-BA54-B2DD99553004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77E90-D8C0-43CF-B6B2-AF1B19A10368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4588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2814-8EB9-43AA-AEF6-04EAB398D1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86EAC-4DD2-4133-8078-2575A6EF173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4864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4410D-4508-4255-B1C6-43B33862AAB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150CC-2026-458F-AB10-F7BFF18BCC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3129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C4B40-84FD-4540-A044-FB491D6BDAA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2457E-8D39-4BD0-A059-0EF908899FD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2251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76BEF-DDBA-41A0-AA39-8E1DF4815DB5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94075-114A-4470-9C54-53B7B7E30962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54289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180C2-D69E-46E7-9029-630DBDD14EB2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A817-48A2-474E-9C24-CD3146EBCFA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86157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4B41-BF37-4128-941E-AAEAD67FE80A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BED77-E5BB-4021-A664-0EE638EDA58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7092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FE3B-FEBF-49A2-9ACA-DCD606F048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B22E6-2A6D-4659-A135-EFE179AFAF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149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0489B-9F80-46E4-B142-EB23F93384F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813F-096D-46D7-AA95-E139B268D44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75217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D2016-F142-4916-A7EF-DF114A1C8A1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5C50-6178-4250-9A8C-F750221BEDC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66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11352-84FC-4CAA-BA54-B2DD99553004}" type="datetimeFigureOut">
              <a:rPr lang="fr-FR"/>
              <a:pPr>
                <a:defRPr/>
              </a:pPr>
              <a:t>04/08/2010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77E90-D8C0-43CF-B6B2-AF1B19A1036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9324635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508D0-E470-43E7-8FB7-5B4C53B84009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6785-B2B1-4475-83C2-40988BBB812C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824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11352-84FC-4CAA-BA54-B2DD99553004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77E90-D8C0-43CF-B6B2-AF1B19A10368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45889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2814-8EB9-43AA-AEF6-04EAB398D1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86EAC-4DD2-4133-8078-2575A6EF173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4864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4410D-4508-4255-B1C6-43B33862AAB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150CC-2026-458F-AB10-F7BFF18BCC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3129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C4B40-84FD-4540-A044-FB491D6BDAA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2457E-8D39-4BD0-A059-0EF908899FD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225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76BEF-DDBA-41A0-AA39-8E1DF4815DB5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94075-114A-4470-9C54-53B7B7E30962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54289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180C2-D69E-46E7-9029-630DBDD14EB2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A817-48A2-474E-9C24-CD3146EBCFA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86157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4B41-BF37-4128-941E-AAEAD67FE80A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BED77-E5BB-4021-A664-0EE638EDA58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5846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FE3B-FEBF-49A2-9ACA-DCD606F048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B22E6-2A6D-4659-A135-EFE179AFAF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1476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0489B-9F80-46E4-B142-EB23F93384F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813F-096D-46D7-AA95-E139B268D44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483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2814-8EB9-43AA-AEF6-04EAB398D13B}" type="datetimeFigureOut">
              <a:rPr lang="fr-FR"/>
              <a:pPr>
                <a:defRPr/>
              </a:pPr>
              <a:t>04/08/2010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86EAC-4DD2-4133-8078-2575A6EF173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957271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D2016-F142-4916-A7EF-DF114A1C8A1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5C50-6178-4250-9A8C-F750221BEDC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04002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508D0-E470-43E7-8FB7-5B4C53B84009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6785-B2B1-4475-83C2-40988BBB812C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62815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11352-84FC-4CAA-BA54-B2DD99553004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77E90-D8C0-43CF-B6B2-AF1B19A10368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42085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2814-8EB9-43AA-AEF6-04EAB398D1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86EAC-4DD2-4133-8078-2575A6EF173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08410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4410D-4508-4255-B1C6-43B33862AAB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150CC-2026-458F-AB10-F7BFF18BCC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7469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C4B40-84FD-4540-A044-FB491D6BDAA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2457E-8D39-4BD0-A059-0EF908899FD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12971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76BEF-DDBA-41A0-AA39-8E1DF4815DB5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94075-114A-4470-9C54-53B7B7E30962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65194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180C2-D69E-46E7-9029-630DBDD14EB2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A817-48A2-474E-9C24-CD3146EBCFA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83296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4B41-BF37-4128-941E-AAEAD67FE80A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BED77-E5BB-4021-A664-0EE638EDA58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5846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FE3B-FEBF-49A2-9ACA-DCD606F048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B22E6-2A6D-4659-A135-EFE179AFAF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14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4410D-4508-4255-B1C6-43B33862AABB}" type="datetimeFigureOut">
              <a:rPr lang="fr-FR"/>
              <a:pPr>
                <a:defRPr/>
              </a:pPr>
              <a:t>04/08/2010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150CC-2026-458F-AB10-F7BFF18BCC5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3424921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0489B-9F80-46E4-B142-EB23F93384F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813F-096D-46D7-AA95-E139B268D44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48351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D2016-F142-4916-A7EF-DF114A1C8A1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5C50-6178-4250-9A8C-F750221BEDC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04002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508D0-E470-43E7-8FB7-5B4C53B84009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6785-B2B1-4475-83C2-40988BBB812C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6281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11352-84FC-4CAA-BA54-B2DD99553004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77E90-D8C0-43CF-B6B2-AF1B19A10368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42085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2814-8EB9-43AA-AEF6-04EAB398D1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86EAC-4DD2-4133-8078-2575A6EF173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08410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4410D-4508-4255-B1C6-43B33862AAB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150CC-2026-458F-AB10-F7BFF18BCC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7469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C4B40-84FD-4540-A044-FB491D6BDAA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2457E-8D39-4BD0-A059-0EF908899FD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12971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76BEF-DDBA-41A0-AA39-8E1DF4815DB5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94075-114A-4470-9C54-53B7B7E30962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65194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180C2-D69E-46E7-9029-630DBDD14EB2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A817-48A2-474E-9C24-CD3146EBCFA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83296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4B41-BF37-4128-941E-AAEAD67FE80A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BED77-E5BB-4021-A664-0EE638EDA58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88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C4B40-84FD-4540-A044-FB491D6BDAAD}" type="datetimeFigureOut">
              <a:rPr lang="fr-FR"/>
              <a:pPr>
                <a:defRPr/>
              </a:pPr>
              <a:t>04/08/2010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2457E-8D39-4BD0-A059-0EF908899FD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3393974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FE3B-FEBF-49A2-9ACA-DCD606F048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B22E6-2A6D-4659-A135-EFE179AFAF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21290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0489B-9F80-46E4-B142-EB23F93384F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813F-096D-46D7-AA95-E139B268D44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34368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D2016-F142-4916-A7EF-DF114A1C8A1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5C50-6178-4250-9A8C-F750221BEDC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72779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508D0-E470-43E7-8FB7-5B4C53B84009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6785-B2B1-4475-83C2-40988BBB812C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63977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11352-84FC-4CAA-BA54-B2DD99553004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77E90-D8C0-43CF-B6B2-AF1B19A10368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96419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2814-8EB9-43AA-AEF6-04EAB398D13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86EAC-4DD2-4133-8078-2575A6EF173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3327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4410D-4508-4255-B1C6-43B33862AAB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150CC-2026-458F-AB10-F7BFF18BCC5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90009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C4B40-84FD-4540-A044-FB491D6BDAA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2457E-8D39-4BD0-A059-0EF908899FD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08883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76BEF-DDBA-41A0-AA39-8E1DF4815DB5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94075-114A-4470-9C54-53B7B7E30962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68994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180C2-D69E-46E7-9029-630DBDD14EB2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A817-48A2-474E-9C24-CD3146EBCFA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8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C1E09A-DF84-4CFB-8F90-E3B531E06166}" type="datetimeFigureOut">
              <a:rPr lang="fr-FR"/>
              <a:pPr>
                <a:defRPr/>
              </a:pPr>
              <a:t>04/08/2010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33399C-6E89-4310-A36F-C42C862DC44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C1E09A-DF84-4CFB-8F90-E3B531E06166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33399C-6E89-4310-A36F-C42C862DC44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118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C1E09A-DF84-4CFB-8F90-E3B531E06166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33399C-6E89-4310-A36F-C42C862DC44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317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C1E09A-DF84-4CFB-8F90-E3B531E06166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33399C-6E89-4310-A36F-C42C862DC44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49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C1E09A-DF84-4CFB-8F90-E3B531E06166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33399C-6E89-4310-A36F-C42C862DC44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49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C1E09A-DF84-4CFB-8F90-E3B531E06166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33399C-6E89-4310-A36F-C42C862DC44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49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C1E09A-DF84-4CFB-8F90-E3B531E06166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33399C-6E89-4310-A36F-C42C862DC44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96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C1E09A-DF84-4CFB-8F90-E3B531E06166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33399C-6E89-4310-A36F-C42C862DC44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96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C1E09A-DF84-4CFB-8F90-E3B531E06166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04/08/2010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33399C-6E89-4310-A36F-C42C862DC447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8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414592" cy="785813"/>
          </a:xfrm>
        </p:spPr>
        <p:txBody>
          <a:bodyPr/>
          <a:lstStyle/>
          <a:p>
            <a:r>
              <a:rPr lang="fr-CA" b="1" dirty="0" smtClean="0"/>
              <a:t>Acrobat </a:t>
            </a:r>
            <a:r>
              <a:rPr lang="en-US" b="1" dirty="0" smtClean="0"/>
              <a:t>Professional </a:t>
            </a:r>
            <a:r>
              <a:rPr lang="fr-CA" b="1" dirty="0" smtClean="0"/>
              <a:t>9</a:t>
            </a: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5941168" y="6525344"/>
            <a:ext cx="3311352" cy="609600"/>
          </a:xfrm>
        </p:spPr>
        <p:txBody>
          <a:bodyPr/>
          <a:lstStyle/>
          <a:p>
            <a:r>
              <a:rPr lang="th-TH" sz="1800" b="1" dirty="0" smtClean="0">
                <a:solidFill>
                  <a:schemeClr val="tx1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schemeClr val="tx1"/>
              </a:solidFill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 bwMode="auto">
          <a:xfrm>
            <a:off x="1475656" y="2564904"/>
            <a:ext cx="6400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smtClean="0">
                <a:solidFill>
                  <a:schemeClr val="tx1"/>
                </a:solidFill>
              </a:rPr>
              <a:t>5-8  </a:t>
            </a:r>
            <a:r>
              <a:rPr lang="en-US" sz="2600" dirty="0" smtClean="0">
                <a:solidFill>
                  <a:schemeClr val="tx1"/>
                </a:solidFill>
              </a:rPr>
              <a:t>August  2010</a:t>
            </a:r>
            <a:endParaRPr lang="fr-CA" sz="2600" dirty="0" smtClean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124744"/>
            <a:ext cx="1008112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79512" y="332656"/>
            <a:ext cx="4032448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th-TH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การเปลี่ยนแปลงแก้ไขไฟล์ </a:t>
            </a:r>
            <a:r>
              <a:rPr lang="en-US" sz="2000" b="1" dirty="0" smtClean="0">
                <a:solidFill>
                  <a:prstClr val="black"/>
                </a:solidFill>
                <a:cs typeface="Tahoma" pitchFamily="34" charset="0"/>
              </a:rPr>
              <a:t>PDF</a:t>
            </a:r>
            <a:endParaRPr lang="fr-CA" sz="2000" b="1" dirty="0" smtClean="0">
              <a:solidFill>
                <a:prstClr val="black"/>
              </a:solidFill>
              <a:cs typeface="Tahoma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55104" y="1848158"/>
            <a:ext cx="6275064" cy="2862322"/>
            <a:chOff x="1105248" y="1988840"/>
            <a:chExt cx="6275064" cy="2862322"/>
          </a:xfrm>
        </p:grpSpPr>
        <p:sp>
          <p:nvSpPr>
            <p:cNvPr id="7" name="TextBox 6"/>
            <p:cNvSpPr txBox="1"/>
            <p:nvPr/>
          </p:nvSpPr>
          <p:spPr>
            <a:xfrm>
              <a:off x="1259632" y="1988840"/>
              <a:ext cx="6120680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itchFamily="34" charset="0"/>
                <a:buChar char="•"/>
              </a:pPr>
              <a:r>
                <a:rPr lang="en-US" sz="2400" b="1" dirty="0" smtClean="0">
                  <a:solidFill>
                    <a:prstClr val="black"/>
                  </a:solidFill>
                </a:rPr>
                <a:t>Insert Page</a:t>
              </a:r>
            </a:p>
            <a:p>
              <a:pPr marL="342900" indent="-342900">
                <a:buFont typeface="Arial" pitchFamily="34" charset="0"/>
                <a:buChar char="•"/>
              </a:pPr>
              <a:endParaRPr lang="en-US" sz="2400" b="1" dirty="0" smtClean="0">
                <a:solidFill>
                  <a:prstClr val="black"/>
                </a:solidFill>
              </a:endParaRPr>
            </a:p>
            <a:p>
              <a:pPr marL="342900" indent="-342900">
                <a:buFont typeface="Arial" pitchFamily="34" charset="0"/>
                <a:buChar char="•"/>
              </a:pPr>
              <a:r>
                <a:rPr lang="en-US" sz="2400" b="1" dirty="0" smtClean="0">
                  <a:solidFill>
                    <a:prstClr val="black"/>
                  </a:solidFill>
                </a:rPr>
                <a:t>Delete Page</a:t>
              </a:r>
            </a:p>
            <a:p>
              <a:pPr marL="342900" indent="-342900">
                <a:buFont typeface="Arial" pitchFamily="34" charset="0"/>
                <a:buChar char="•"/>
              </a:pPr>
              <a:endParaRPr lang="en-US" sz="2400" b="1" dirty="0" smtClean="0">
                <a:solidFill>
                  <a:prstClr val="black"/>
                </a:solidFill>
              </a:endParaRPr>
            </a:p>
            <a:p>
              <a:pPr marL="342900" indent="-342900">
                <a:buFont typeface="Arial" pitchFamily="34" charset="0"/>
                <a:buChar char="•"/>
              </a:pPr>
              <a:r>
                <a:rPr lang="en-US" sz="2400" b="1" dirty="0" smtClean="0">
                  <a:solidFill>
                    <a:prstClr val="black"/>
                  </a:solidFill>
                </a:rPr>
                <a:t>Rotate Page</a:t>
              </a:r>
            </a:p>
            <a:p>
              <a:pPr marL="800100" lvl="1" indent="-342900">
                <a:buFont typeface="Arial" pitchFamily="34" charset="0"/>
                <a:buChar char="•"/>
              </a:pPr>
              <a:r>
                <a:rPr lang="en-US" sz="2000" b="1" dirty="0" smtClean="0">
                  <a:solidFill>
                    <a:prstClr val="black"/>
                  </a:solidFill>
                </a:rPr>
                <a:t>Counterclockwise 90 degrees</a:t>
              </a:r>
            </a:p>
            <a:p>
              <a:pPr marL="800100" lvl="1" indent="-342900">
                <a:buFont typeface="Arial" pitchFamily="34" charset="0"/>
                <a:buChar char="•"/>
              </a:pPr>
              <a:r>
                <a:rPr lang="en-US" sz="2000" b="1" dirty="0" smtClean="0">
                  <a:solidFill>
                    <a:prstClr val="black"/>
                  </a:solidFill>
                </a:rPr>
                <a:t>Clockwise 90 degrees</a:t>
              </a:r>
            </a:p>
            <a:p>
              <a:pPr marL="800100" lvl="1" indent="-342900">
                <a:buFont typeface="Arial" pitchFamily="34" charset="0"/>
                <a:buChar char="•"/>
              </a:pPr>
              <a:r>
                <a:rPr lang="en-US" sz="2000" b="1" dirty="0" smtClean="0">
                  <a:solidFill>
                    <a:prstClr val="black"/>
                  </a:solidFill>
                </a:rPr>
                <a:t>180 degrees</a:t>
              </a: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1988840"/>
              <a:ext cx="457200" cy="4572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2726308"/>
              <a:ext cx="457200" cy="4572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5248" y="3420001"/>
              <a:ext cx="541784" cy="541784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25" r="3337"/>
          <a:stretch/>
        </p:blipFill>
        <p:spPr>
          <a:xfrm>
            <a:off x="5436097" y="1378620"/>
            <a:ext cx="2945904" cy="433206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Curved Connector 12"/>
          <p:cNvCxnSpPr/>
          <p:nvPr/>
        </p:nvCxnSpPr>
        <p:spPr>
          <a:xfrm rot="10800000">
            <a:off x="2843808" y="2076758"/>
            <a:ext cx="3384376" cy="508868"/>
          </a:xfrm>
          <a:prstGeom prst="curvedConnector3">
            <a:avLst>
              <a:gd name="adj1" fmla="val 36115"/>
            </a:avLst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10800000">
            <a:off x="2843808" y="2814227"/>
            <a:ext cx="3384376" cy="465093"/>
          </a:xfrm>
          <a:prstGeom prst="curvedConnector3">
            <a:avLst>
              <a:gd name="adj1" fmla="val 40619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 rot="10800000">
            <a:off x="2915816" y="3550212"/>
            <a:ext cx="3384376" cy="411211"/>
          </a:xfrm>
          <a:prstGeom prst="curvedConnector3">
            <a:avLst>
              <a:gd name="adj1" fmla="val 32738"/>
            </a:avLst>
          </a:prstGeom>
          <a:ln>
            <a:headEnd type="arrow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81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79512" y="332656"/>
            <a:ext cx="496855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th-TH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การปรับแต่งภาพ </a:t>
            </a:r>
            <a:r>
              <a:rPr lang="en-US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| </a:t>
            </a:r>
            <a:r>
              <a:rPr lang="th-TH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ตัวอักษร ในไฟล์ </a:t>
            </a:r>
            <a:r>
              <a:rPr lang="en-US" sz="2000" b="1" dirty="0" smtClean="0">
                <a:solidFill>
                  <a:prstClr val="black"/>
                </a:solidFill>
                <a:cs typeface="Tahoma" pitchFamily="34" charset="0"/>
              </a:rPr>
              <a:t>PDF</a:t>
            </a:r>
            <a:endParaRPr lang="fr-CA" sz="2000" b="1" dirty="0" smtClean="0">
              <a:solidFill>
                <a:prstClr val="black"/>
              </a:solidFill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3112" y="3356992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Touchup Text Tool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b="1" dirty="0" smtClean="0">
              <a:solidFill>
                <a:prstClr val="black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Touchup Object Tool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35" y="1628800"/>
            <a:ext cx="8304762" cy="1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81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79512" y="332656"/>
            <a:ext cx="496855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th-TH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การทำ </a:t>
            </a:r>
            <a:r>
              <a:rPr lang="en-US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Bookmark (</a:t>
            </a:r>
            <a:r>
              <a:rPr lang="th-TH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ที่คั่นหนังสือ</a:t>
            </a:r>
            <a:r>
              <a:rPr lang="en-US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fr-CA" sz="2000" b="1" dirty="0" smtClean="0">
              <a:solidFill>
                <a:prstClr val="black"/>
              </a:solidFill>
              <a:cs typeface="Tahom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60848"/>
            <a:ext cx="7895494" cy="38917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1600" y="1289869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Bookmark (add, delete, group)</a:t>
            </a:r>
          </a:p>
        </p:txBody>
      </p:sp>
    </p:spTree>
    <p:extLst>
      <p:ext uri="{BB962C8B-B14F-4D97-AF65-F5344CB8AC3E}">
        <p14:creationId xmlns:p14="http://schemas.microsoft.com/office/powerpoint/2010/main" val="3270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86409"/>
            <a:ext cx="7957196" cy="31578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79512" y="332656"/>
            <a:ext cx="496855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th-TH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การทำ </a:t>
            </a:r>
            <a:r>
              <a:rPr lang="en-US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Link (</a:t>
            </a:r>
            <a:r>
              <a:rPr lang="th-TH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การเชื่อมโยงเอกสาร</a:t>
            </a:r>
            <a:r>
              <a:rPr lang="en-US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fr-CA" sz="2000" b="1" dirty="0" smtClean="0">
              <a:solidFill>
                <a:prstClr val="black"/>
              </a:solidFill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980728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Link (page, www, etc.)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5" t="31630" r="28600" b="25918"/>
          <a:stretch/>
        </p:blipFill>
        <p:spPr>
          <a:xfrm>
            <a:off x="5508104" y="4994152"/>
            <a:ext cx="3386063" cy="1079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Curved Connector 8"/>
          <p:cNvCxnSpPr>
            <a:endCxn id="2" idx="1"/>
          </p:cNvCxnSpPr>
          <p:nvPr/>
        </p:nvCxnSpPr>
        <p:spPr>
          <a:xfrm>
            <a:off x="3563888" y="4744274"/>
            <a:ext cx="1944216" cy="789628"/>
          </a:xfrm>
          <a:prstGeom prst="curvedConnector3">
            <a:avLst>
              <a:gd name="adj1" fmla="val 6887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2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79512" y="332656"/>
            <a:ext cx="496855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th-TH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การใช้งาน </a:t>
            </a:r>
            <a:r>
              <a:rPr lang="en-US" sz="2000" b="1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P</a:t>
            </a:r>
            <a:r>
              <a:rPr lang="en-US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age number</a:t>
            </a:r>
            <a:r>
              <a:rPr lang="th-TH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ในไฟล์ </a:t>
            </a:r>
            <a:r>
              <a:rPr lang="en-US" sz="2000" b="1" dirty="0" smtClean="0">
                <a:solidFill>
                  <a:prstClr val="black"/>
                </a:solidFill>
                <a:cs typeface="Tahoma" pitchFamily="34" charset="0"/>
              </a:rPr>
              <a:t>PDF</a:t>
            </a:r>
            <a:endParaRPr lang="fr-CA" sz="2000" b="1" dirty="0" smtClean="0">
              <a:solidFill>
                <a:prstClr val="black"/>
              </a:solidFill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080" y="951111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Page Number (Format, Sort)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490681"/>
            <a:ext cx="5817257" cy="460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79512" y="332656"/>
            <a:ext cx="496855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th-TH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การใส่ลายน้ำในไฟล์ </a:t>
            </a:r>
            <a:r>
              <a:rPr lang="en-US" sz="2000" b="1" dirty="0" smtClean="0">
                <a:solidFill>
                  <a:prstClr val="black"/>
                </a:solidFill>
                <a:cs typeface="Tahoma" pitchFamily="34" charset="0"/>
              </a:rPr>
              <a:t>PDF</a:t>
            </a:r>
            <a:endParaRPr lang="fr-CA" sz="2000" b="1" dirty="0" smtClean="0">
              <a:solidFill>
                <a:prstClr val="black"/>
              </a:solidFill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080" y="951111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Watermark(Text, Image)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628800"/>
            <a:ext cx="5849485" cy="440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6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79512" y="332656"/>
            <a:ext cx="5472608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th-TH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การตั้งค่าคุณสมบัติของเอกสาร (</a:t>
            </a:r>
            <a:r>
              <a:rPr lang="en-US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Properties</a:t>
            </a:r>
            <a:r>
              <a:rPr lang="th-TH" sz="20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fr-CA" sz="2000" b="1" dirty="0" smtClean="0">
              <a:solidFill>
                <a:prstClr val="black"/>
              </a:solidFill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199928"/>
            <a:ext cx="2376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Description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b="1" dirty="0" smtClean="0">
              <a:solidFill>
                <a:prstClr val="black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Security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b="1" dirty="0" smtClean="0">
              <a:solidFill>
                <a:prstClr val="black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Initial 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172" y="1230164"/>
            <a:ext cx="4032448" cy="4240306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48488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Q &amp; 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768" y="2132856"/>
            <a:ext cx="2592288" cy="3355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43408" y="332656"/>
            <a:ext cx="3592488" cy="504056"/>
          </a:xfrm>
        </p:spPr>
        <p:txBody>
          <a:bodyPr/>
          <a:lstStyle/>
          <a:p>
            <a:pPr algn="l"/>
            <a:r>
              <a:rPr lang="en-US" sz="2800" b="1" dirty="0" smtClean="0">
                <a:cs typeface="Tahoma" pitchFamily="34" charset="0"/>
              </a:rPr>
              <a:t>Introduction Acrobat 9</a:t>
            </a:r>
            <a:endParaRPr lang="fr-CA" sz="2800" b="1" dirty="0" smtClean="0">
              <a:cs typeface="Tahoma" pitchFamily="34" charset="0"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53928"/>
            <a:ext cx="1512168" cy="151216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3131840" y="1556792"/>
            <a:ext cx="5112568" cy="4176464"/>
          </a:xfrm>
        </p:spPr>
        <p:txBody>
          <a:bodyPr/>
          <a:lstStyle/>
          <a:p>
            <a:r>
              <a:rPr lang="th-TH" b="1" dirty="0"/>
              <a:t>เอกสาร </a:t>
            </a:r>
            <a:r>
              <a:rPr lang="en-US" b="1" dirty="0"/>
              <a:t>PDF </a:t>
            </a:r>
            <a:r>
              <a:rPr lang="th-TH" b="1" dirty="0"/>
              <a:t>คืออะไร ?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/>
              <a:t>	</a:t>
            </a:r>
            <a:endParaRPr lang="en-US" sz="1800" dirty="0" smtClean="0"/>
          </a:p>
          <a:p>
            <a:pPr marL="0" indent="0" algn="just">
              <a:buNone/>
            </a:pPr>
            <a:r>
              <a:rPr lang="en-US" sz="1800" b="1" dirty="0" smtClean="0"/>
              <a:t>	Portable </a:t>
            </a:r>
            <a:r>
              <a:rPr lang="en-US" sz="1800" b="1" dirty="0"/>
              <a:t>Document Format (PDF) </a:t>
            </a:r>
            <a:r>
              <a:rPr lang="th-TH" sz="1800" b="1" dirty="0"/>
              <a:t>คือไฟล์ประเภท</a:t>
            </a:r>
            <a:r>
              <a:rPr lang="th-TH" sz="1800" b="1" dirty="0" smtClean="0"/>
              <a:t>หนึ่งที่ถูกส</a:t>
            </a:r>
            <a:r>
              <a:rPr lang="th-TH" sz="1800" b="1" dirty="0"/>
              <a:t>ร้างมาจากโปรแกรม </a:t>
            </a:r>
            <a:r>
              <a:rPr lang="en-US" sz="1800" b="1" dirty="0"/>
              <a:t>Adobe Acrobat </a:t>
            </a:r>
            <a:r>
              <a:rPr lang="th-TH" sz="1800" b="1" dirty="0"/>
              <a:t>หรือโปรแกรมประเภท</a:t>
            </a:r>
            <a:r>
              <a:rPr lang="en-US" sz="1800" b="1" dirty="0"/>
              <a:t> PDF Creater </a:t>
            </a:r>
            <a:r>
              <a:rPr lang="th-TH" sz="1800" b="1" dirty="0"/>
              <a:t>ตัวอื่นๆ เหมาะสำหรับการทำเอกสารตัวอย่าง</a:t>
            </a:r>
            <a:r>
              <a:rPr lang="en-US" sz="1800" b="1" dirty="0"/>
              <a:t>, </a:t>
            </a:r>
            <a:r>
              <a:rPr lang="en-US" sz="1800" b="1" dirty="0" smtClean="0"/>
              <a:t>Full text, </a:t>
            </a:r>
            <a:r>
              <a:rPr lang="en-US" sz="1800" b="1" dirty="0"/>
              <a:t>Manual, Sample Picture </a:t>
            </a:r>
            <a:r>
              <a:rPr lang="th-TH" sz="1800" b="1" dirty="0"/>
              <a:t>หรือเอกสารอื่นๆ ปัจจุบันเป็นที่นิยมมากในการทำ </a:t>
            </a:r>
            <a:r>
              <a:rPr lang="en-US" sz="1800" b="1" dirty="0"/>
              <a:t>e-Document </a:t>
            </a:r>
            <a:r>
              <a:rPr lang="th-TH" sz="1800" b="1" dirty="0"/>
              <a:t>หรือ </a:t>
            </a:r>
            <a:r>
              <a:rPr lang="en-US" sz="1800" b="1" dirty="0"/>
              <a:t>e-Paper </a:t>
            </a:r>
            <a:r>
              <a:rPr lang="th-TH" sz="1800" b="1" dirty="0"/>
              <a:t>ต่างๆ เนื่องจากไฟล์ที่ได้มีคุณภาพสูง ไม่ผิดเพี้ยนจากต้นฉบับ และผู้ที่นำไฟล์ </a:t>
            </a:r>
            <a:r>
              <a:rPr lang="en-US" sz="1800" b="1" dirty="0"/>
              <a:t>PDF </a:t>
            </a:r>
            <a:r>
              <a:rPr lang="th-TH" sz="1800" b="1" dirty="0"/>
              <a:t>ไปใช้งาน ก็ไม่สามารถแก้ไขต้นฉบับของเราได้ด้วย ถึงแม้ว่าในปัจจุบันจะมีโปรแกรมออกมาใหม่ เพื่อที่จะแปลงไฟล์ </a:t>
            </a:r>
            <a:r>
              <a:rPr lang="en-US" sz="1800" b="1" dirty="0"/>
              <a:t>PDF </a:t>
            </a:r>
            <a:r>
              <a:rPr lang="th-TH" sz="1800" b="1" dirty="0"/>
              <a:t>กลับไปเป็นไฟล์ในรูปแบบเดิมก็ตาม แต่จากการทดลองใช้งานแล้วพบว่า ใช้ได้กับเอกสารภาษาอังกฤษเท่านั้น สำหรับภาษาไทยยังไม่สามารถใช้งาน</a:t>
            </a:r>
            <a:r>
              <a:rPr lang="th-TH" sz="1800" b="1" dirty="0" smtClean="0"/>
              <a:t>ได้ </a:t>
            </a:r>
            <a:r>
              <a:rPr lang="th-TH" sz="1800" b="1" dirty="0"/>
              <a:t>นอกจากนี้ ยังรองรับการอ่านข้อมูลผ่านทาง </a:t>
            </a:r>
            <a:r>
              <a:rPr lang="en-US" sz="1800" b="1" dirty="0"/>
              <a:t>web page </a:t>
            </a:r>
            <a:r>
              <a:rPr lang="th-TH" sz="1800" b="1" dirty="0"/>
              <a:t>ได้ด้วย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10924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43408" y="332656"/>
            <a:ext cx="3592488" cy="504056"/>
          </a:xfrm>
        </p:spPr>
        <p:txBody>
          <a:bodyPr/>
          <a:lstStyle/>
          <a:p>
            <a:pPr algn="l"/>
            <a:r>
              <a:rPr lang="en-US" sz="2800" b="1" dirty="0" smtClean="0">
                <a:cs typeface="Tahoma" pitchFamily="34" charset="0"/>
              </a:rPr>
              <a:t>Introduction Acrobat 9</a:t>
            </a:r>
            <a:endParaRPr lang="fr-CA" sz="2800" b="1" dirty="0" smtClean="0">
              <a:cs typeface="Tahoma" pitchFamily="34" charset="0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23528" y="1556793"/>
            <a:ext cx="4824536" cy="4176464"/>
          </a:xfrm>
        </p:spPr>
        <p:txBody>
          <a:bodyPr/>
          <a:lstStyle/>
          <a:p>
            <a:r>
              <a:rPr lang="en-US" b="1" dirty="0"/>
              <a:t>Protect documents and accelerate information exchange with </a:t>
            </a:r>
            <a:r>
              <a:rPr lang="en-US" b="1" dirty="0" smtClean="0"/>
              <a:t>PDF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Adobe</a:t>
            </a:r>
            <a:r>
              <a:rPr lang="en-US" sz="1800" dirty="0"/>
              <a:t>® Acrobat® 9 Pro software builds on the foundational feature set of Acrobat 9 Standard to provide business and creative professionals with additional capabilities, including enhanced security features, high-end print production support, and easy-to-manage electronic document reviews.</a:t>
            </a:r>
            <a:endParaRPr lang="en-US" sz="1800" b="1" dirty="0"/>
          </a:p>
        </p:txBody>
      </p:sp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h-TH" sz="1800" b="1" dirty="0" smtClean="0"/>
              <a:t>สำนักวิทยบริการและเทคโนโลยีสารสนเทศ</a:t>
            </a:r>
            <a:endParaRPr lang="fr-CA" sz="1800" b="1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340768"/>
            <a:ext cx="3270635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43408" y="332656"/>
            <a:ext cx="4600600" cy="504056"/>
          </a:xfrm>
        </p:spPr>
        <p:txBody>
          <a:bodyPr/>
          <a:lstStyle/>
          <a:p>
            <a:pPr algn="l"/>
            <a:r>
              <a:rPr lang="en-US" sz="2800" b="1" dirty="0" smtClean="0">
                <a:cs typeface="Tahoma" pitchFamily="34" charset="0"/>
              </a:rPr>
              <a:t>Introduction Acrobat 9 (start)</a:t>
            </a:r>
            <a:endParaRPr lang="fr-CA" sz="2800" b="1" dirty="0" smtClean="0">
              <a:cs typeface="Tahoma" pitchFamily="34" charset="0"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6939638" cy="5001419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397601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43408" y="332656"/>
            <a:ext cx="4456584" cy="504056"/>
          </a:xfrm>
        </p:spPr>
        <p:txBody>
          <a:bodyPr/>
          <a:lstStyle/>
          <a:p>
            <a:pPr algn="l"/>
            <a:r>
              <a:rPr lang="en-US" sz="2800" b="1" dirty="0" smtClean="0">
                <a:cs typeface="Tahoma" pitchFamily="34" charset="0"/>
              </a:rPr>
              <a:t>Introduction Acrobat 9 </a:t>
            </a:r>
            <a:r>
              <a:rPr lang="en-US" sz="2000" b="1" dirty="0" smtClean="0">
                <a:cs typeface="Tahoma" pitchFamily="34" charset="0"/>
              </a:rPr>
              <a:t>(Menu)</a:t>
            </a:r>
            <a:endParaRPr lang="fr-CA" sz="2000" b="1" dirty="0" smtClean="0">
              <a:cs typeface="Tahoma" pitchFamily="34" charset="0"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52736"/>
            <a:ext cx="7021288" cy="506026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Oval 3"/>
          <p:cNvSpPr/>
          <p:nvPr/>
        </p:nvSpPr>
        <p:spPr>
          <a:xfrm>
            <a:off x="6360616" y="1341872"/>
            <a:ext cx="432048" cy="36004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th-TH" dirty="0"/>
          </a:p>
        </p:txBody>
      </p:sp>
      <p:sp>
        <p:nvSpPr>
          <p:cNvPr id="8" name="Oval 7"/>
          <p:cNvSpPr/>
          <p:nvPr/>
        </p:nvSpPr>
        <p:spPr>
          <a:xfrm>
            <a:off x="1619672" y="1988840"/>
            <a:ext cx="432048" cy="36004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72986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43408" y="332656"/>
            <a:ext cx="3808512" cy="504056"/>
          </a:xfrm>
        </p:spPr>
        <p:txBody>
          <a:bodyPr/>
          <a:lstStyle/>
          <a:p>
            <a:pPr algn="l"/>
            <a:r>
              <a:rPr lang="th-TH" sz="2000" b="1" dirty="0" smtClean="0">
                <a:cs typeface="Tahoma" pitchFamily="34" charset="0"/>
              </a:rPr>
              <a:t>การใช้งานไฟล์ </a:t>
            </a:r>
            <a:r>
              <a:rPr lang="en-US" sz="2000" b="1" dirty="0" smtClean="0">
                <a:cs typeface="Tahoma" pitchFamily="34" charset="0"/>
              </a:rPr>
              <a:t>PDF</a:t>
            </a:r>
            <a:endParaRPr lang="fr-CA" sz="2000" b="1" dirty="0" smtClean="0">
              <a:cs typeface="Tahoma" pitchFamily="34" charset="0"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3596243"/>
            <a:ext cx="2952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Select Tool		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Snapshot Tool</a:t>
            </a:r>
          </a:p>
          <a:p>
            <a:endParaRPr lang="en-US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/>
              <a:t>Export Tool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84164"/>
            <a:ext cx="8280920" cy="19288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TextBox 8"/>
          <p:cNvSpPr txBox="1"/>
          <p:nvPr/>
        </p:nvSpPr>
        <p:spPr>
          <a:xfrm>
            <a:off x="5292080" y="3212976"/>
            <a:ext cx="29523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</a:t>
            </a:r>
            <a:endParaRPr lang="en-US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Find </a:t>
            </a:r>
            <a:r>
              <a:rPr lang="en-US" sz="2400" b="1" dirty="0"/>
              <a:t>Tool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Search Tool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/>
              <a:t>Compare Tool</a:t>
            </a:r>
          </a:p>
          <a:p>
            <a:pPr marL="342900" indent="-342900">
              <a:buFont typeface="Arial" pitchFamily="34" charset="0"/>
              <a:buChar char="•"/>
            </a:pPr>
            <a:endParaRPr lang="th-TH" sz="2400" b="1" dirty="0"/>
          </a:p>
        </p:txBody>
      </p:sp>
    </p:spTree>
    <p:extLst>
      <p:ext uri="{BB962C8B-B14F-4D97-AF65-F5344CB8AC3E}">
        <p14:creationId xmlns:p14="http://schemas.microsoft.com/office/powerpoint/2010/main" val="360137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43408" y="332656"/>
            <a:ext cx="3592488" cy="504056"/>
          </a:xfrm>
        </p:spPr>
        <p:txBody>
          <a:bodyPr/>
          <a:lstStyle/>
          <a:p>
            <a:pPr algn="l"/>
            <a:r>
              <a:rPr lang="th-TH" sz="2000" b="1" dirty="0" smtClean="0">
                <a:latin typeface="Tahoma" pitchFamily="34" charset="0"/>
                <a:cs typeface="Tahoma" pitchFamily="34" charset="0"/>
              </a:rPr>
              <a:t>การสร้างไฟล์ </a:t>
            </a:r>
            <a:r>
              <a:rPr lang="en-US" sz="2000" b="1" dirty="0" smtClean="0">
                <a:cs typeface="Tahoma" pitchFamily="34" charset="0"/>
              </a:rPr>
              <a:t>PDF</a:t>
            </a:r>
            <a:endParaRPr lang="fr-CA" sz="2000" b="1" dirty="0" smtClean="0">
              <a:cs typeface="Tahoma" pitchFamily="34" charset="0"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3587452"/>
            <a:ext cx="74533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From Document File  (ex. Word, PowerPoint)	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From Scanner</a:t>
            </a:r>
          </a:p>
          <a:p>
            <a:endParaRPr lang="en-US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From Other (Webpage, Picture, Etc.)</a:t>
            </a:r>
            <a:endParaRPr lang="en-US" sz="2400" b="1" dirty="0"/>
          </a:p>
          <a:p>
            <a:pPr marL="342900" indent="-342900">
              <a:buFont typeface="Arial" pitchFamily="34" charset="0"/>
              <a:buChar char="•"/>
            </a:pPr>
            <a:endParaRPr lang="en-US" sz="2400" b="1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376" y="2066441"/>
            <a:ext cx="457200" cy="457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448" y="2066441"/>
            <a:ext cx="457200" cy="45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368" y="2070098"/>
            <a:ext cx="457200" cy="457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188" y="1192968"/>
            <a:ext cx="4190476" cy="2171429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55647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052736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Combine (Merge Multiple File To Single File.)</a:t>
            </a: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3408" y="332656"/>
            <a:ext cx="3592488" cy="504056"/>
          </a:xfrm>
        </p:spPr>
        <p:txBody>
          <a:bodyPr/>
          <a:lstStyle/>
          <a:p>
            <a:pPr algn="l"/>
            <a:r>
              <a:rPr lang="th-TH" sz="2000" b="1" dirty="0" smtClean="0">
                <a:latin typeface="Tahoma" pitchFamily="34" charset="0"/>
                <a:cs typeface="Tahoma" pitchFamily="34" charset="0"/>
              </a:rPr>
              <a:t>การรวมไฟล์ </a:t>
            </a:r>
            <a:r>
              <a:rPr lang="en-US" sz="2000" b="1" dirty="0" smtClean="0">
                <a:cs typeface="Tahoma" pitchFamily="34" charset="0"/>
              </a:rPr>
              <a:t>PDF</a:t>
            </a:r>
            <a:endParaRPr lang="fr-CA" sz="2000" b="1" dirty="0" smtClean="0">
              <a:cs typeface="Tahoma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56" y="1700808"/>
            <a:ext cx="3000000" cy="129523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580" y="2187236"/>
            <a:ext cx="5121900" cy="390606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cxnSp>
        <p:nvCxnSpPr>
          <p:cNvPr id="12" name="Curved Connector 11"/>
          <p:cNvCxnSpPr/>
          <p:nvPr/>
        </p:nvCxnSpPr>
        <p:spPr>
          <a:xfrm>
            <a:off x="2483768" y="3068960"/>
            <a:ext cx="1286812" cy="999298"/>
          </a:xfrm>
          <a:prstGeom prst="curvedConnector3">
            <a:avLst>
              <a:gd name="adj1" fmla="val 9536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47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 bwMode="auto">
          <a:xfrm>
            <a:off x="6085184" y="6525344"/>
            <a:ext cx="309532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th-TH" sz="1800" b="1" dirty="0" smtClean="0">
                <a:solidFill>
                  <a:prstClr val="black"/>
                </a:solidFill>
              </a:rPr>
              <a:t>สำนักวิทยบริการและเทคโนโลยีสารสนเทศ</a:t>
            </a:r>
            <a:endParaRPr lang="fr-CA" sz="1800" b="1" dirty="0" smtClean="0">
              <a:solidFill>
                <a:prstClr val="black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79512" y="332656"/>
            <a:ext cx="3592488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th-TH" sz="2000" b="1" dirty="0" smtClean="0">
                <a:latin typeface="Tahoma" pitchFamily="34" charset="0"/>
                <a:cs typeface="Tahoma" pitchFamily="34" charset="0"/>
              </a:rPr>
              <a:t>การ</a:t>
            </a:r>
            <a:r>
              <a:rPr lang="en-US" sz="2000" b="1" dirty="0" smtClean="0">
                <a:latin typeface="Tahoma" pitchFamily="34" charset="0"/>
                <a:cs typeface="Tahoma" pitchFamily="34" charset="0"/>
              </a:rPr>
              <a:t> Comment </a:t>
            </a:r>
            <a:r>
              <a:rPr lang="th-TH" sz="2000" b="1" dirty="0" smtClean="0">
                <a:latin typeface="Tahoma" pitchFamily="34" charset="0"/>
                <a:cs typeface="Tahoma" pitchFamily="34" charset="0"/>
              </a:rPr>
              <a:t>ไฟล์ </a:t>
            </a:r>
            <a:r>
              <a:rPr lang="en-US" sz="2000" b="1" dirty="0" smtClean="0">
                <a:cs typeface="Tahoma" pitchFamily="34" charset="0"/>
              </a:rPr>
              <a:t>PDF</a:t>
            </a:r>
            <a:endParaRPr lang="fr-CA" sz="2000" b="1" dirty="0" smtClean="0"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268760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Comment – Sticky Note, Highlight Tool, Etc.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42" y="2081381"/>
            <a:ext cx="8085715" cy="26952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586142"/>
            <a:ext cx="2466667" cy="238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7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13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13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13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13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13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13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13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13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139</Template>
  <TotalTime>440</TotalTime>
  <Words>297</Words>
  <Application>Microsoft Office PowerPoint</Application>
  <PresentationFormat>On-screen Show (4:3)</PresentationFormat>
  <Paragraphs>78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139</vt:lpstr>
      <vt:lpstr>1_139</vt:lpstr>
      <vt:lpstr>2_139</vt:lpstr>
      <vt:lpstr>3_139</vt:lpstr>
      <vt:lpstr>4_139</vt:lpstr>
      <vt:lpstr>5_139</vt:lpstr>
      <vt:lpstr>6_139</vt:lpstr>
      <vt:lpstr>8_139</vt:lpstr>
      <vt:lpstr>7_139</vt:lpstr>
      <vt:lpstr>Acrobat Professional 9</vt:lpstr>
      <vt:lpstr>Introduction Acrobat 9</vt:lpstr>
      <vt:lpstr>Introduction Acrobat 9</vt:lpstr>
      <vt:lpstr>Introduction Acrobat 9 (start)</vt:lpstr>
      <vt:lpstr>Introduction Acrobat 9 (Menu)</vt:lpstr>
      <vt:lpstr>การใช้งานไฟล์ PDF</vt:lpstr>
      <vt:lpstr>การสร้างไฟล์ PDF</vt:lpstr>
      <vt:lpstr>การรวมไฟล์ PDF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 &amp; A</vt:lpstr>
    </vt:vector>
  </TitlesOfParts>
  <Company>RMUTP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IBM</dc:creator>
  <cp:lastModifiedBy>IBM</cp:lastModifiedBy>
  <cp:revision>115</cp:revision>
  <dcterms:created xsi:type="dcterms:W3CDTF">2010-07-23T01:45:55Z</dcterms:created>
  <dcterms:modified xsi:type="dcterms:W3CDTF">2010-08-04T10:41:40Z</dcterms:modified>
</cp:coreProperties>
</file>