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4"/>
  </p:notesMasterIdLst>
  <p:sldIdLst>
    <p:sldId id="256" r:id="rId2"/>
    <p:sldId id="257" r:id="rId3"/>
    <p:sldId id="290" r:id="rId4"/>
    <p:sldId id="258" r:id="rId5"/>
    <p:sldId id="259" r:id="rId6"/>
    <p:sldId id="260" r:id="rId7"/>
    <p:sldId id="261" r:id="rId8"/>
    <p:sldId id="291" r:id="rId9"/>
    <p:sldId id="262" r:id="rId10"/>
    <p:sldId id="263" r:id="rId11"/>
    <p:sldId id="264" r:id="rId12"/>
    <p:sldId id="265" r:id="rId13"/>
    <p:sldId id="266" r:id="rId14"/>
    <p:sldId id="272" r:id="rId15"/>
    <p:sldId id="292" r:id="rId16"/>
    <p:sldId id="293" r:id="rId17"/>
    <p:sldId id="267" r:id="rId18"/>
    <p:sldId id="278" r:id="rId19"/>
    <p:sldId id="295" r:id="rId20"/>
    <p:sldId id="277" r:id="rId21"/>
    <p:sldId id="296" r:id="rId22"/>
    <p:sldId id="271" r:id="rId23"/>
    <p:sldId id="299" r:id="rId24"/>
    <p:sldId id="298" r:id="rId25"/>
    <p:sldId id="269" r:id="rId26"/>
    <p:sldId id="300" r:id="rId27"/>
    <p:sldId id="294" r:id="rId28"/>
    <p:sldId id="301" r:id="rId29"/>
    <p:sldId id="297" r:id="rId30"/>
    <p:sldId id="268" r:id="rId31"/>
    <p:sldId id="270" r:id="rId32"/>
    <p:sldId id="275" r:id="rId33"/>
    <p:sldId id="302" r:id="rId34"/>
    <p:sldId id="303" r:id="rId35"/>
    <p:sldId id="326" r:id="rId36"/>
    <p:sldId id="327" r:id="rId37"/>
    <p:sldId id="273" r:id="rId38"/>
    <p:sldId id="304" r:id="rId39"/>
    <p:sldId id="27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282" r:id="rId48"/>
    <p:sldId id="313" r:id="rId49"/>
    <p:sldId id="314" r:id="rId50"/>
    <p:sldId id="315" r:id="rId51"/>
    <p:sldId id="317" r:id="rId52"/>
    <p:sldId id="312" r:id="rId53"/>
    <p:sldId id="283" r:id="rId54"/>
    <p:sldId id="316" r:id="rId55"/>
    <p:sldId id="284" r:id="rId56"/>
    <p:sldId id="318" r:id="rId57"/>
    <p:sldId id="322" r:id="rId58"/>
    <p:sldId id="325" r:id="rId59"/>
    <p:sldId id="323" r:id="rId60"/>
    <p:sldId id="324" r:id="rId61"/>
    <p:sldId id="276" r:id="rId62"/>
    <p:sldId id="280" r:id="rId63"/>
    <p:sldId id="279" r:id="rId64"/>
    <p:sldId id="281" r:id="rId65"/>
    <p:sldId id="320" r:id="rId66"/>
    <p:sldId id="285" r:id="rId67"/>
    <p:sldId id="319" r:id="rId68"/>
    <p:sldId id="321" r:id="rId69"/>
    <p:sldId id="287" r:id="rId70"/>
    <p:sldId id="286" r:id="rId71"/>
    <p:sldId id="288" r:id="rId72"/>
    <p:sldId id="289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0" autoAdjust="0"/>
    <p:restoredTop sz="94660"/>
  </p:normalViewPr>
  <p:slideViewPr>
    <p:cSldViewPr>
      <p:cViewPr>
        <p:scale>
          <a:sx n="100" d="100"/>
          <a:sy n="100" d="100"/>
        </p:scale>
        <p:origin x="-186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AB6EB0-D912-40F1-BAA3-F77A1A1BA94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</dgm:pt>
    <dgm:pt modelId="{10EA2607-BFD4-44FA-9294-3C3258FF68C0}">
      <dgm:prSet phldrT="[Text]"/>
      <dgm:spPr/>
      <dgm:t>
        <a:bodyPr/>
        <a:lstStyle/>
        <a:p>
          <a:r>
            <a:rPr lang="en-US" dirty="0" smtClean="0"/>
            <a:t>Install </a:t>
          </a:r>
          <a:r>
            <a:rPr lang="en-US" dirty="0" err="1" smtClean="0"/>
            <a:t>Appserv</a:t>
          </a:r>
          <a:endParaRPr lang="en-US" dirty="0"/>
        </a:p>
      </dgm:t>
    </dgm:pt>
    <dgm:pt modelId="{81698284-2871-4028-A199-E2BAFE825AA3}" type="parTrans" cxnId="{CF40A4A8-8877-444D-987E-C358F9DB7483}">
      <dgm:prSet/>
      <dgm:spPr/>
      <dgm:t>
        <a:bodyPr/>
        <a:lstStyle/>
        <a:p>
          <a:endParaRPr lang="en-US"/>
        </a:p>
      </dgm:t>
    </dgm:pt>
    <dgm:pt modelId="{E9E65E05-3BAD-4D48-A444-269354DE4033}" type="sibTrans" cxnId="{CF40A4A8-8877-444D-987E-C358F9DB7483}">
      <dgm:prSet/>
      <dgm:spPr/>
      <dgm:t>
        <a:bodyPr/>
        <a:lstStyle/>
        <a:p>
          <a:endParaRPr lang="en-US"/>
        </a:p>
      </dgm:t>
    </dgm:pt>
    <dgm:pt modelId="{5921D7C1-EA95-479F-9686-3BC72512A3A8}">
      <dgm:prSet/>
      <dgm:spPr/>
      <dgm:t>
        <a:bodyPr/>
        <a:lstStyle/>
        <a:p>
          <a:r>
            <a:rPr lang="en-US" smtClean="0"/>
            <a:t>Create Database</a:t>
          </a:r>
          <a:endParaRPr lang="en-US" dirty="0" smtClean="0"/>
        </a:p>
      </dgm:t>
    </dgm:pt>
    <dgm:pt modelId="{45C3848C-6599-4D77-9535-4C0CD4774ACE}" type="parTrans" cxnId="{D0CD410B-B542-4322-AEA2-4BD15B775579}">
      <dgm:prSet/>
      <dgm:spPr/>
      <dgm:t>
        <a:bodyPr/>
        <a:lstStyle/>
        <a:p>
          <a:endParaRPr lang="en-US"/>
        </a:p>
      </dgm:t>
    </dgm:pt>
    <dgm:pt modelId="{91845982-8F74-479A-8C05-1377E8CC8648}" type="sibTrans" cxnId="{D0CD410B-B542-4322-AEA2-4BD15B775579}">
      <dgm:prSet/>
      <dgm:spPr/>
      <dgm:t>
        <a:bodyPr/>
        <a:lstStyle/>
        <a:p>
          <a:endParaRPr lang="en-US"/>
        </a:p>
      </dgm:t>
    </dgm:pt>
    <dgm:pt modelId="{EE684158-AE80-4074-804A-C09CCC66580A}">
      <dgm:prSet/>
      <dgm:spPr/>
      <dgm:t>
        <a:bodyPr/>
        <a:lstStyle/>
        <a:p>
          <a:r>
            <a:rPr lang="en-US" smtClean="0"/>
            <a:t>Copy &amp; Paste Wordpress</a:t>
          </a:r>
          <a:endParaRPr lang="en-US" dirty="0"/>
        </a:p>
      </dgm:t>
    </dgm:pt>
    <dgm:pt modelId="{F1BFBFCB-80E4-4E13-87CF-FA5455619B53}" type="parTrans" cxnId="{02D81D4C-12AA-413E-BEA0-9E37CBEBCBD1}">
      <dgm:prSet/>
      <dgm:spPr/>
      <dgm:t>
        <a:bodyPr/>
        <a:lstStyle/>
        <a:p>
          <a:endParaRPr lang="en-US"/>
        </a:p>
      </dgm:t>
    </dgm:pt>
    <dgm:pt modelId="{2C4B13E5-4845-4F48-84F5-A999D7127B0D}" type="sibTrans" cxnId="{02D81D4C-12AA-413E-BEA0-9E37CBEBCBD1}">
      <dgm:prSet/>
      <dgm:spPr/>
      <dgm:t>
        <a:bodyPr/>
        <a:lstStyle/>
        <a:p>
          <a:endParaRPr lang="en-US"/>
        </a:p>
      </dgm:t>
    </dgm:pt>
    <dgm:pt modelId="{5B757F52-B235-4B1C-B7B6-6C670DE44EAB}">
      <dgm:prSet/>
      <dgm:spPr/>
      <dgm:t>
        <a:bodyPr/>
        <a:lstStyle/>
        <a:p>
          <a:r>
            <a:rPr lang="en-US" dirty="0" smtClean="0"/>
            <a:t>Install </a:t>
          </a:r>
          <a:r>
            <a:rPr lang="en-US" dirty="0" err="1" smtClean="0"/>
            <a:t>Wordpress</a:t>
          </a:r>
          <a:endParaRPr lang="en-US" dirty="0" smtClean="0"/>
        </a:p>
      </dgm:t>
    </dgm:pt>
    <dgm:pt modelId="{67A37CEC-60AF-4747-BC8F-346EAE6ADFA0}" type="parTrans" cxnId="{6862FBB8-7954-41FA-93AE-3EC3C60F437E}">
      <dgm:prSet/>
      <dgm:spPr/>
      <dgm:t>
        <a:bodyPr/>
        <a:lstStyle/>
        <a:p>
          <a:endParaRPr lang="en-US"/>
        </a:p>
      </dgm:t>
    </dgm:pt>
    <dgm:pt modelId="{B8CDFA81-FC85-4250-8AA1-0CBE9FA7B909}" type="sibTrans" cxnId="{6862FBB8-7954-41FA-93AE-3EC3C60F437E}">
      <dgm:prSet/>
      <dgm:spPr/>
      <dgm:t>
        <a:bodyPr/>
        <a:lstStyle/>
        <a:p>
          <a:endParaRPr lang="en-US"/>
        </a:p>
      </dgm:t>
    </dgm:pt>
    <dgm:pt modelId="{2FC336D8-87CB-46EC-A499-FA66F16D79C3}" type="pres">
      <dgm:prSet presAssocID="{3BAB6EB0-D912-40F1-BAA3-F77A1A1BA94E}" presName="linear" presStyleCnt="0">
        <dgm:presLayoutVars>
          <dgm:animLvl val="lvl"/>
          <dgm:resizeHandles val="exact"/>
        </dgm:presLayoutVars>
      </dgm:prSet>
      <dgm:spPr/>
    </dgm:pt>
    <dgm:pt modelId="{BBCA3541-7E62-4C29-B161-6DC9E693B8D0}" type="pres">
      <dgm:prSet presAssocID="{10EA2607-BFD4-44FA-9294-3C3258FF68C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58DFF4-5B5E-43BC-8C9D-7B5A36D8B264}" type="pres">
      <dgm:prSet presAssocID="{E9E65E05-3BAD-4D48-A444-269354DE4033}" presName="spacer" presStyleCnt="0"/>
      <dgm:spPr/>
    </dgm:pt>
    <dgm:pt modelId="{8BA95BFC-8AB8-4344-A264-13A5B67F605E}" type="pres">
      <dgm:prSet presAssocID="{5921D7C1-EA95-479F-9686-3BC72512A3A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2A837-7C84-49EC-A152-F1B3313C1064}" type="pres">
      <dgm:prSet presAssocID="{91845982-8F74-479A-8C05-1377E8CC8648}" presName="spacer" presStyleCnt="0"/>
      <dgm:spPr/>
    </dgm:pt>
    <dgm:pt modelId="{667604C9-EEE4-4D41-A25B-E4701E03E9A1}" type="pres">
      <dgm:prSet presAssocID="{EE684158-AE80-4074-804A-C09CCC66580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F12831-214F-44F6-ADAC-C00F6B7F438A}" type="pres">
      <dgm:prSet presAssocID="{2C4B13E5-4845-4F48-84F5-A999D7127B0D}" presName="spacer" presStyleCnt="0"/>
      <dgm:spPr/>
    </dgm:pt>
    <dgm:pt modelId="{B8FE098C-4C93-44D4-B99F-17382CBEB40D}" type="pres">
      <dgm:prSet presAssocID="{5B757F52-B235-4B1C-B7B6-6C670DE44EA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CE2AE3-25FB-413F-BDD1-16E104AD13AF}" type="presOf" srcId="{EE684158-AE80-4074-804A-C09CCC66580A}" destId="{667604C9-EEE4-4D41-A25B-E4701E03E9A1}" srcOrd="0" destOrd="0" presId="urn:microsoft.com/office/officeart/2005/8/layout/vList2"/>
    <dgm:cxn modelId="{02D81D4C-12AA-413E-BEA0-9E37CBEBCBD1}" srcId="{3BAB6EB0-D912-40F1-BAA3-F77A1A1BA94E}" destId="{EE684158-AE80-4074-804A-C09CCC66580A}" srcOrd="2" destOrd="0" parTransId="{F1BFBFCB-80E4-4E13-87CF-FA5455619B53}" sibTransId="{2C4B13E5-4845-4F48-84F5-A999D7127B0D}"/>
    <dgm:cxn modelId="{6862FBB8-7954-41FA-93AE-3EC3C60F437E}" srcId="{3BAB6EB0-D912-40F1-BAA3-F77A1A1BA94E}" destId="{5B757F52-B235-4B1C-B7B6-6C670DE44EAB}" srcOrd="3" destOrd="0" parTransId="{67A37CEC-60AF-4747-BC8F-346EAE6ADFA0}" sibTransId="{B8CDFA81-FC85-4250-8AA1-0CBE9FA7B909}"/>
    <dgm:cxn modelId="{D0CD410B-B542-4322-AEA2-4BD15B775579}" srcId="{3BAB6EB0-D912-40F1-BAA3-F77A1A1BA94E}" destId="{5921D7C1-EA95-479F-9686-3BC72512A3A8}" srcOrd="1" destOrd="0" parTransId="{45C3848C-6599-4D77-9535-4C0CD4774ACE}" sibTransId="{91845982-8F74-479A-8C05-1377E8CC8648}"/>
    <dgm:cxn modelId="{9BFDAF2E-7600-459D-904E-ED78F996EA33}" type="presOf" srcId="{10EA2607-BFD4-44FA-9294-3C3258FF68C0}" destId="{BBCA3541-7E62-4C29-B161-6DC9E693B8D0}" srcOrd="0" destOrd="0" presId="urn:microsoft.com/office/officeart/2005/8/layout/vList2"/>
    <dgm:cxn modelId="{88EC0A37-09B9-4953-A10D-5F83F767E42E}" type="presOf" srcId="{3BAB6EB0-D912-40F1-BAA3-F77A1A1BA94E}" destId="{2FC336D8-87CB-46EC-A499-FA66F16D79C3}" srcOrd="0" destOrd="0" presId="urn:microsoft.com/office/officeart/2005/8/layout/vList2"/>
    <dgm:cxn modelId="{CF40A4A8-8877-444D-987E-C358F9DB7483}" srcId="{3BAB6EB0-D912-40F1-BAA3-F77A1A1BA94E}" destId="{10EA2607-BFD4-44FA-9294-3C3258FF68C0}" srcOrd="0" destOrd="0" parTransId="{81698284-2871-4028-A199-E2BAFE825AA3}" sibTransId="{E9E65E05-3BAD-4D48-A444-269354DE4033}"/>
    <dgm:cxn modelId="{792771E6-B2D4-4BC3-96AD-3EAA24E992FA}" type="presOf" srcId="{5B757F52-B235-4B1C-B7B6-6C670DE44EAB}" destId="{B8FE098C-4C93-44D4-B99F-17382CBEB40D}" srcOrd="0" destOrd="0" presId="urn:microsoft.com/office/officeart/2005/8/layout/vList2"/>
    <dgm:cxn modelId="{DFF7791D-144D-47F4-B4D4-031717280BAE}" type="presOf" srcId="{5921D7C1-EA95-479F-9686-3BC72512A3A8}" destId="{8BA95BFC-8AB8-4344-A264-13A5B67F605E}" srcOrd="0" destOrd="0" presId="urn:microsoft.com/office/officeart/2005/8/layout/vList2"/>
    <dgm:cxn modelId="{F2B3B31E-FEFD-4FC5-B5DD-25C1B2C8D7AC}" type="presParOf" srcId="{2FC336D8-87CB-46EC-A499-FA66F16D79C3}" destId="{BBCA3541-7E62-4C29-B161-6DC9E693B8D0}" srcOrd="0" destOrd="0" presId="urn:microsoft.com/office/officeart/2005/8/layout/vList2"/>
    <dgm:cxn modelId="{6414072D-195D-4780-BD5F-FBAEC012B534}" type="presParOf" srcId="{2FC336D8-87CB-46EC-A499-FA66F16D79C3}" destId="{D958DFF4-5B5E-43BC-8C9D-7B5A36D8B264}" srcOrd="1" destOrd="0" presId="urn:microsoft.com/office/officeart/2005/8/layout/vList2"/>
    <dgm:cxn modelId="{E2BDA936-1FFB-4F6F-AF45-98B4CF764917}" type="presParOf" srcId="{2FC336D8-87CB-46EC-A499-FA66F16D79C3}" destId="{8BA95BFC-8AB8-4344-A264-13A5B67F605E}" srcOrd="2" destOrd="0" presId="urn:microsoft.com/office/officeart/2005/8/layout/vList2"/>
    <dgm:cxn modelId="{38DDB08B-A36F-4053-9E54-8687387A942A}" type="presParOf" srcId="{2FC336D8-87CB-46EC-A499-FA66F16D79C3}" destId="{D822A837-7C84-49EC-A152-F1B3313C1064}" srcOrd="3" destOrd="0" presId="urn:microsoft.com/office/officeart/2005/8/layout/vList2"/>
    <dgm:cxn modelId="{F0ECD3C4-8EBA-4BC0-89E5-429404E3E91F}" type="presParOf" srcId="{2FC336D8-87CB-46EC-A499-FA66F16D79C3}" destId="{667604C9-EEE4-4D41-A25B-E4701E03E9A1}" srcOrd="4" destOrd="0" presId="urn:microsoft.com/office/officeart/2005/8/layout/vList2"/>
    <dgm:cxn modelId="{5EC80A4D-1052-4A4C-B785-30380D03EF8E}" type="presParOf" srcId="{2FC336D8-87CB-46EC-A499-FA66F16D79C3}" destId="{BFF12831-214F-44F6-ADAC-C00F6B7F438A}" srcOrd="5" destOrd="0" presId="urn:microsoft.com/office/officeart/2005/8/layout/vList2"/>
    <dgm:cxn modelId="{C08B412E-4C53-4E91-BC95-C5F9D456D5B6}" type="presParOf" srcId="{2FC336D8-87CB-46EC-A499-FA66F16D79C3}" destId="{B8FE098C-4C93-44D4-B99F-17382CBEB40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F794D6-1B72-48D0-A970-19123174F117}" type="doc">
      <dgm:prSet loTypeId="urn:microsoft.com/office/officeart/2008/layout/RadialCluster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4FC6D94-592B-40A0-8BF2-72EA7BA13B7A}">
      <dgm:prSet phldrT="[Text]"/>
      <dgm:spPr/>
      <dgm:t>
        <a:bodyPr/>
        <a:lstStyle/>
        <a:p>
          <a:r>
            <a:rPr lang="en-US" dirty="0" smtClean="0"/>
            <a:t>Post</a:t>
          </a:r>
          <a:endParaRPr lang="en-US" dirty="0"/>
        </a:p>
      </dgm:t>
    </dgm:pt>
    <dgm:pt modelId="{11FD3D5A-3852-4F36-BECF-D7138B4DB1F7}" type="parTrans" cxnId="{DE3678E6-D14C-4ED7-973D-6AFA218E4C53}">
      <dgm:prSet/>
      <dgm:spPr/>
      <dgm:t>
        <a:bodyPr/>
        <a:lstStyle/>
        <a:p>
          <a:endParaRPr lang="en-US"/>
        </a:p>
      </dgm:t>
    </dgm:pt>
    <dgm:pt modelId="{EA511689-887D-4672-8FAA-34B8441293F7}" type="sibTrans" cxnId="{DE3678E6-D14C-4ED7-973D-6AFA218E4C53}">
      <dgm:prSet/>
      <dgm:spPr/>
      <dgm:t>
        <a:bodyPr/>
        <a:lstStyle/>
        <a:p>
          <a:endParaRPr lang="en-US"/>
        </a:p>
      </dgm:t>
    </dgm:pt>
    <dgm:pt modelId="{7919D897-9443-49DB-ACD8-95639E64BED5}">
      <dgm:prSet phldrT="[Text]"/>
      <dgm:spPr/>
      <dgm:t>
        <a:bodyPr/>
        <a:lstStyle/>
        <a:p>
          <a:r>
            <a:rPr lang="en-US" dirty="0" smtClean="0"/>
            <a:t>Category 1</a:t>
          </a:r>
          <a:endParaRPr lang="en-US" dirty="0"/>
        </a:p>
      </dgm:t>
    </dgm:pt>
    <dgm:pt modelId="{2816FC4E-9A31-4F5A-BAC5-5FA0B2E63645}" type="parTrans" cxnId="{5AF62AFE-AB66-4CCD-879B-BB8B8354924C}">
      <dgm:prSet/>
      <dgm:spPr/>
      <dgm:t>
        <a:bodyPr/>
        <a:lstStyle/>
        <a:p>
          <a:endParaRPr lang="en-US"/>
        </a:p>
      </dgm:t>
    </dgm:pt>
    <dgm:pt modelId="{54C850F2-CF5C-4179-BF5C-3226CEBBF19C}" type="sibTrans" cxnId="{5AF62AFE-AB66-4CCD-879B-BB8B8354924C}">
      <dgm:prSet/>
      <dgm:spPr/>
      <dgm:t>
        <a:bodyPr/>
        <a:lstStyle/>
        <a:p>
          <a:endParaRPr lang="en-US"/>
        </a:p>
      </dgm:t>
    </dgm:pt>
    <dgm:pt modelId="{ABBF7605-B9C1-4DDA-9692-E973A597BC7D}">
      <dgm:prSet phldrT="[Text]"/>
      <dgm:spPr/>
      <dgm:t>
        <a:bodyPr/>
        <a:lstStyle/>
        <a:p>
          <a:r>
            <a:rPr lang="en-US" dirty="0" smtClean="0"/>
            <a:t>Category 2</a:t>
          </a:r>
          <a:endParaRPr lang="en-US" dirty="0"/>
        </a:p>
      </dgm:t>
    </dgm:pt>
    <dgm:pt modelId="{CA1C7D00-0DA8-4914-B925-4C8EDC75D146}" type="parTrans" cxnId="{899EC85B-71F4-4AA5-9D7D-16E16E06907E}">
      <dgm:prSet/>
      <dgm:spPr/>
      <dgm:t>
        <a:bodyPr/>
        <a:lstStyle/>
        <a:p>
          <a:endParaRPr lang="en-US"/>
        </a:p>
      </dgm:t>
    </dgm:pt>
    <dgm:pt modelId="{DD22EC00-3BC7-4264-BC3E-5EE34C75CB6D}" type="sibTrans" cxnId="{899EC85B-71F4-4AA5-9D7D-16E16E06907E}">
      <dgm:prSet/>
      <dgm:spPr/>
      <dgm:t>
        <a:bodyPr/>
        <a:lstStyle/>
        <a:p>
          <a:endParaRPr lang="en-US"/>
        </a:p>
      </dgm:t>
    </dgm:pt>
    <dgm:pt modelId="{0C88EEE0-6BD1-4A21-9DE3-F2BBAE3B3056}">
      <dgm:prSet phldrT="[Text]"/>
      <dgm:spPr/>
      <dgm:t>
        <a:bodyPr/>
        <a:lstStyle/>
        <a:p>
          <a:r>
            <a:rPr lang="en-US" dirty="0" smtClean="0"/>
            <a:t>Tag 1</a:t>
          </a:r>
          <a:endParaRPr lang="en-US" dirty="0"/>
        </a:p>
      </dgm:t>
    </dgm:pt>
    <dgm:pt modelId="{1543828C-5E14-41BF-9C88-F5E44E39B1AE}" type="parTrans" cxnId="{AF2E3B6B-17C9-4B36-8C78-DCADEFD8E8F8}">
      <dgm:prSet/>
      <dgm:spPr/>
      <dgm:t>
        <a:bodyPr/>
        <a:lstStyle/>
        <a:p>
          <a:endParaRPr lang="en-US"/>
        </a:p>
      </dgm:t>
    </dgm:pt>
    <dgm:pt modelId="{42D2788F-E4C1-411C-A3EB-7EC410D2EBCF}" type="sibTrans" cxnId="{AF2E3B6B-17C9-4B36-8C78-DCADEFD8E8F8}">
      <dgm:prSet/>
      <dgm:spPr/>
      <dgm:t>
        <a:bodyPr/>
        <a:lstStyle/>
        <a:p>
          <a:endParaRPr lang="en-US"/>
        </a:p>
      </dgm:t>
    </dgm:pt>
    <dgm:pt modelId="{98B29F94-6CF6-4701-8E31-A0DB7650544D}">
      <dgm:prSet phldrT="[Text]"/>
      <dgm:spPr/>
      <dgm:t>
        <a:bodyPr/>
        <a:lstStyle/>
        <a:p>
          <a:r>
            <a:rPr lang="en-US" dirty="0" smtClean="0"/>
            <a:t>Tag 2</a:t>
          </a:r>
          <a:endParaRPr lang="en-US" dirty="0"/>
        </a:p>
      </dgm:t>
    </dgm:pt>
    <dgm:pt modelId="{C5E82169-9910-4B92-807C-D0651D9C4AFB}" type="parTrans" cxnId="{13C813A5-C255-42DB-9732-B56C94111879}">
      <dgm:prSet/>
      <dgm:spPr/>
      <dgm:t>
        <a:bodyPr/>
        <a:lstStyle/>
        <a:p>
          <a:endParaRPr lang="en-US"/>
        </a:p>
      </dgm:t>
    </dgm:pt>
    <dgm:pt modelId="{8D455E95-3ED5-4688-A833-9DAF94AB602F}" type="sibTrans" cxnId="{13C813A5-C255-42DB-9732-B56C94111879}">
      <dgm:prSet/>
      <dgm:spPr/>
      <dgm:t>
        <a:bodyPr/>
        <a:lstStyle/>
        <a:p>
          <a:endParaRPr lang="en-US"/>
        </a:p>
      </dgm:t>
    </dgm:pt>
    <dgm:pt modelId="{6B1C9BC7-3FAE-4DB5-B184-C65B6D4E7143}">
      <dgm:prSet phldrT="[Text]"/>
      <dgm:spPr/>
      <dgm:t>
        <a:bodyPr/>
        <a:lstStyle/>
        <a:p>
          <a:r>
            <a:rPr lang="en-US" dirty="0" smtClean="0"/>
            <a:t>Tag 3</a:t>
          </a:r>
          <a:endParaRPr lang="en-US" dirty="0"/>
        </a:p>
      </dgm:t>
    </dgm:pt>
    <dgm:pt modelId="{A7328AD1-EA66-408C-8612-8851B7C7829D}" type="parTrans" cxnId="{4CFD64C2-E045-4ED6-8A0E-055F7F78504E}">
      <dgm:prSet/>
      <dgm:spPr/>
      <dgm:t>
        <a:bodyPr/>
        <a:lstStyle/>
        <a:p>
          <a:endParaRPr lang="en-US"/>
        </a:p>
      </dgm:t>
    </dgm:pt>
    <dgm:pt modelId="{0C4D457D-D205-4133-949C-3FCFE0E0811A}" type="sibTrans" cxnId="{4CFD64C2-E045-4ED6-8A0E-055F7F78504E}">
      <dgm:prSet/>
      <dgm:spPr/>
      <dgm:t>
        <a:bodyPr/>
        <a:lstStyle/>
        <a:p>
          <a:endParaRPr lang="en-US"/>
        </a:p>
      </dgm:t>
    </dgm:pt>
    <dgm:pt modelId="{B333C446-1DCA-4F5C-B68E-C17EE6CD88CD}" type="pres">
      <dgm:prSet presAssocID="{04F794D6-1B72-48D0-A970-19123174F11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17B91AF-A82F-4709-82CB-4A72813B173C}" type="pres">
      <dgm:prSet presAssocID="{04FC6D94-592B-40A0-8BF2-72EA7BA13B7A}" presName="singleCycle" presStyleCnt="0"/>
      <dgm:spPr/>
      <dgm:t>
        <a:bodyPr/>
        <a:lstStyle/>
        <a:p>
          <a:endParaRPr lang="en-US"/>
        </a:p>
      </dgm:t>
    </dgm:pt>
    <dgm:pt modelId="{66AF2A34-A52E-4503-B5BD-8B3A185786A0}" type="pres">
      <dgm:prSet presAssocID="{04FC6D94-592B-40A0-8BF2-72EA7BA13B7A}" presName="singleCenter" presStyleLbl="node1" presStyleIdx="0" presStyleCnt="6" custScaleX="125424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39B39446-25B2-47F4-9BBD-1686993E1946}" type="pres">
      <dgm:prSet presAssocID="{2816FC4E-9A31-4F5A-BAC5-5FA0B2E63645}" presName="Name56" presStyleLbl="parChTrans1D2" presStyleIdx="0" presStyleCnt="5"/>
      <dgm:spPr/>
      <dgm:t>
        <a:bodyPr/>
        <a:lstStyle/>
        <a:p>
          <a:endParaRPr lang="en-US"/>
        </a:p>
      </dgm:t>
    </dgm:pt>
    <dgm:pt modelId="{FD193C6F-DDA8-4254-988B-CE5A9FC29D0D}" type="pres">
      <dgm:prSet presAssocID="{7919D897-9443-49DB-ACD8-95639E64BED5}" presName="text0" presStyleLbl="node1" presStyleIdx="1" presStyleCnt="6" custScaleX="1872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F91004-B501-441A-880D-1AFFEE595740}" type="pres">
      <dgm:prSet presAssocID="{CA1C7D00-0DA8-4914-B925-4C8EDC75D146}" presName="Name56" presStyleLbl="parChTrans1D2" presStyleIdx="1" presStyleCnt="5"/>
      <dgm:spPr/>
      <dgm:t>
        <a:bodyPr/>
        <a:lstStyle/>
        <a:p>
          <a:endParaRPr lang="en-US"/>
        </a:p>
      </dgm:t>
    </dgm:pt>
    <dgm:pt modelId="{C0085D13-3582-46FF-A498-A457B386C7A6}" type="pres">
      <dgm:prSet presAssocID="{ABBF7605-B9C1-4DDA-9692-E973A597BC7D}" presName="text0" presStyleLbl="node1" presStyleIdx="2" presStyleCnt="6" custScaleX="1695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8BABA-2D71-4151-8EBF-1D729A039DC0}" type="pres">
      <dgm:prSet presAssocID="{1543828C-5E14-41BF-9C88-F5E44E39B1AE}" presName="Name56" presStyleLbl="parChTrans1D2" presStyleIdx="2" presStyleCnt="5"/>
      <dgm:spPr/>
      <dgm:t>
        <a:bodyPr/>
        <a:lstStyle/>
        <a:p>
          <a:endParaRPr lang="en-US"/>
        </a:p>
      </dgm:t>
    </dgm:pt>
    <dgm:pt modelId="{3CA49FB7-4156-4AB5-8A73-6ADBC2ADFCA0}" type="pres">
      <dgm:prSet presAssocID="{0C88EEE0-6BD1-4A21-9DE3-F2BBAE3B3056}" presName="text0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4DED17-B364-471F-B841-CCDD4D5B8946}" type="pres">
      <dgm:prSet presAssocID="{C5E82169-9910-4B92-807C-D0651D9C4AFB}" presName="Name56" presStyleLbl="parChTrans1D2" presStyleIdx="3" presStyleCnt="5"/>
      <dgm:spPr/>
      <dgm:t>
        <a:bodyPr/>
        <a:lstStyle/>
        <a:p>
          <a:endParaRPr lang="en-US"/>
        </a:p>
      </dgm:t>
    </dgm:pt>
    <dgm:pt modelId="{E9A66957-309F-44C9-9F40-3433EB28E9E0}" type="pres">
      <dgm:prSet presAssocID="{98B29F94-6CF6-4701-8E31-A0DB7650544D}" presName="text0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AF89D-638C-4D90-85AB-06A775AC3313}" type="pres">
      <dgm:prSet presAssocID="{A7328AD1-EA66-408C-8612-8851B7C7829D}" presName="Name56" presStyleLbl="parChTrans1D2" presStyleIdx="4" presStyleCnt="5"/>
      <dgm:spPr/>
      <dgm:t>
        <a:bodyPr/>
        <a:lstStyle/>
        <a:p>
          <a:endParaRPr lang="en-US"/>
        </a:p>
      </dgm:t>
    </dgm:pt>
    <dgm:pt modelId="{158EE3F2-3A1D-493D-BD00-04D4EC8E6559}" type="pres">
      <dgm:prSet presAssocID="{6B1C9BC7-3FAE-4DB5-B184-C65B6D4E7143}" presName="text0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9EC85B-71F4-4AA5-9D7D-16E16E06907E}" srcId="{04FC6D94-592B-40A0-8BF2-72EA7BA13B7A}" destId="{ABBF7605-B9C1-4DDA-9692-E973A597BC7D}" srcOrd="1" destOrd="0" parTransId="{CA1C7D00-0DA8-4914-B925-4C8EDC75D146}" sibTransId="{DD22EC00-3BC7-4264-BC3E-5EE34C75CB6D}"/>
    <dgm:cxn modelId="{13C813A5-C255-42DB-9732-B56C94111879}" srcId="{04FC6D94-592B-40A0-8BF2-72EA7BA13B7A}" destId="{98B29F94-6CF6-4701-8E31-A0DB7650544D}" srcOrd="3" destOrd="0" parTransId="{C5E82169-9910-4B92-807C-D0651D9C4AFB}" sibTransId="{8D455E95-3ED5-4688-A833-9DAF94AB602F}"/>
    <dgm:cxn modelId="{9216B5EF-5599-453A-956B-6BC2AA00FAFE}" type="presOf" srcId="{04F794D6-1B72-48D0-A970-19123174F117}" destId="{B333C446-1DCA-4F5C-B68E-C17EE6CD88CD}" srcOrd="0" destOrd="0" presId="urn:microsoft.com/office/officeart/2008/layout/RadialCluster"/>
    <dgm:cxn modelId="{D1A7D336-F7D0-4CBB-AA45-E63E441E1206}" type="presOf" srcId="{04FC6D94-592B-40A0-8BF2-72EA7BA13B7A}" destId="{66AF2A34-A52E-4503-B5BD-8B3A185786A0}" srcOrd="0" destOrd="0" presId="urn:microsoft.com/office/officeart/2008/layout/RadialCluster"/>
    <dgm:cxn modelId="{93F17D24-B78A-488C-979F-71388A5A3FE7}" type="presOf" srcId="{98B29F94-6CF6-4701-8E31-A0DB7650544D}" destId="{E9A66957-309F-44C9-9F40-3433EB28E9E0}" srcOrd="0" destOrd="0" presId="urn:microsoft.com/office/officeart/2008/layout/RadialCluster"/>
    <dgm:cxn modelId="{5AF62AFE-AB66-4CCD-879B-BB8B8354924C}" srcId="{04FC6D94-592B-40A0-8BF2-72EA7BA13B7A}" destId="{7919D897-9443-49DB-ACD8-95639E64BED5}" srcOrd="0" destOrd="0" parTransId="{2816FC4E-9A31-4F5A-BAC5-5FA0B2E63645}" sibTransId="{54C850F2-CF5C-4179-BF5C-3226CEBBF19C}"/>
    <dgm:cxn modelId="{CDBFE5B3-25AF-4F4D-A3B6-1726074D0DCF}" type="presOf" srcId="{C5E82169-9910-4B92-807C-D0651D9C4AFB}" destId="{E74DED17-B364-471F-B841-CCDD4D5B8946}" srcOrd="0" destOrd="0" presId="urn:microsoft.com/office/officeart/2008/layout/RadialCluster"/>
    <dgm:cxn modelId="{4CFD64C2-E045-4ED6-8A0E-055F7F78504E}" srcId="{04FC6D94-592B-40A0-8BF2-72EA7BA13B7A}" destId="{6B1C9BC7-3FAE-4DB5-B184-C65B6D4E7143}" srcOrd="4" destOrd="0" parTransId="{A7328AD1-EA66-408C-8612-8851B7C7829D}" sibTransId="{0C4D457D-D205-4133-949C-3FCFE0E0811A}"/>
    <dgm:cxn modelId="{D615EE36-3CE2-4560-89C5-AED47AA2BF4F}" type="presOf" srcId="{CA1C7D00-0DA8-4914-B925-4C8EDC75D146}" destId="{0EF91004-B501-441A-880D-1AFFEE595740}" srcOrd="0" destOrd="0" presId="urn:microsoft.com/office/officeart/2008/layout/RadialCluster"/>
    <dgm:cxn modelId="{1606B48C-3FF4-45C1-8194-413A4B47FC93}" type="presOf" srcId="{1543828C-5E14-41BF-9C88-F5E44E39B1AE}" destId="{4488BABA-2D71-4151-8EBF-1D729A039DC0}" srcOrd="0" destOrd="0" presId="urn:microsoft.com/office/officeart/2008/layout/RadialCluster"/>
    <dgm:cxn modelId="{7573B529-91D2-4A8D-9562-F145D478F9B2}" type="presOf" srcId="{A7328AD1-EA66-408C-8612-8851B7C7829D}" destId="{4A6AF89D-638C-4D90-85AB-06A775AC3313}" srcOrd="0" destOrd="0" presId="urn:microsoft.com/office/officeart/2008/layout/RadialCluster"/>
    <dgm:cxn modelId="{AF2E3B6B-17C9-4B36-8C78-DCADEFD8E8F8}" srcId="{04FC6D94-592B-40A0-8BF2-72EA7BA13B7A}" destId="{0C88EEE0-6BD1-4A21-9DE3-F2BBAE3B3056}" srcOrd="2" destOrd="0" parTransId="{1543828C-5E14-41BF-9C88-F5E44E39B1AE}" sibTransId="{42D2788F-E4C1-411C-A3EB-7EC410D2EBCF}"/>
    <dgm:cxn modelId="{DE3678E6-D14C-4ED7-973D-6AFA218E4C53}" srcId="{04F794D6-1B72-48D0-A970-19123174F117}" destId="{04FC6D94-592B-40A0-8BF2-72EA7BA13B7A}" srcOrd="0" destOrd="0" parTransId="{11FD3D5A-3852-4F36-BECF-D7138B4DB1F7}" sibTransId="{EA511689-887D-4672-8FAA-34B8441293F7}"/>
    <dgm:cxn modelId="{B6D9A78A-F62E-4250-8EA7-40209D96DD2E}" type="presOf" srcId="{2816FC4E-9A31-4F5A-BAC5-5FA0B2E63645}" destId="{39B39446-25B2-47F4-9BBD-1686993E1946}" srcOrd="0" destOrd="0" presId="urn:microsoft.com/office/officeart/2008/layout/RadialCluster"/>
    <dgm:cxn modelId="{CDDAF381-A8F4-453E-A792-F58E02EEB77A}" type="presOf" srcId="{ABBF7605-B9C1-4DDA-9692-E973A597BC7D}" destId="{C0085D13-3582-46FF-A498-A457B386C7A6}" srcOrd="0" destOrd="0" presId="urn:microsoft.com/office/officeart/2008/layout/RadialCluster"/>
    <dgm:cxn modelId="{1A32A2F0-CB2F-4945-B0AD-26ABB4E9442F}" type="presOf" srcId="{7919D897-9443-49DB-ACD8-95639E64BED5}" destId="{FD193C6F-DDA8-4254-988B-CE5A9FC29D0D}" srcOrd="0" destOrd="0" presId="urn:microsoft.com/office/officeart/2008/layout/RadialCluster"/>
    <dgm:cxn modelId="{1EA733E5-F2B4-489B-802E-C4D304D9F4A6}" type="presOf" srcId="{6B1C9BC7-3FAE-4DB5-B184-C65B6D4E7143}" destId="{158EE3F2-3A1D-493D-BD00-04D4EC8E6559}" srcOrd="0" destOrd="0" presId="urn:microsoft.com/office/officeart/2008/layout/RadialCluster"/>
    <dgm:cxn modelId="{D9F443F8-57C8-43CC-B22A-724188967A6E}" type="presOf" srcId="{0C88EEE0-6BD1-4A21-9DE3-F2BBAE3B3056}" destId="{3CA49FB7-4156-4AB5-8A73-6ADBC2ADFCA0}" srcOrd="0" destOrd="0" presId="urn:microsoft.com/office/officeart/2008/layout/RadialCluster"/>
    <dgm:cxn modelId="{0BCBBAE9-B7C6-44B9-A39F-C89308C2CF82}" type="presParOf" srcId="{B333C446-1DCA-4F5C-B68E-C17EE6CD88CD}" destId="{F17B91AF-A82F-4709-82CB-4A72813B173C}" srcOrd="0" destOrd="0" presId="urn:microsoft.com/office/officeart/2008/layout/RadialCluster"/>
    <dgm:cxn modelId="{ADC10BE8-CCA4-4DC8-AADD-BCFBF87C0810}" type="presParOf" srcId="{F17B91AF-A82F-4709-82CB-4A72813B173C}" destId="{66AF2A34-A52E-4503-B5BD-8B3A185786A0}" srcOrd="0" destOrd="0" presId="urn:microsoft.com/office/officeart/2008/layout/RadialCluster"/>
    <dgm:cxn modelId="{ADC3E20E-6549-4E24-B250-4AAD574ED336}" type="presParOf" srcId="{F17B91AF-A82F-4709-82CB-4A72813B173C}" destId="{39B39446-25B2-47F4-9BBD-1686993E1946}" srcOrd="1" destOrd="0" presId="urn:microsoft.com/office/officeart/2008/layout/RadialCluster"/>
    <dgm:cxn modelId="{D104E47E-CAF3-44C3-BE0B-C092113F67BC}" type="presParOf" srcId="{F17B91AF-A82F-4709-82CB-4A72813B173C}" destId="{FD193C6F-DDA8-4254-988B-CE5A9FC29D0D}" srcOrd="2" destOrd="0" presId="urn:microsoft.com/office/officeart/2008/layout/RadialCluster"/>
    <dgm:cxn modelId="{FEE80DDE-4B67-4597-85CB-727A39C796FA}" type="presParOf" srcId="{F17B91AF-A82F-4709-82CB-4A72813B173C}" destId="{0EF91004-B501-441A-880D-1AFFEE595740}" srcOrd="3" destOrd="0" presId="urn:microsoft.com/office/officeart/2008/layout/RadialCluster"/>
    <dgm:cxn modelId="{668E62BE-2227-4535-9072-8BE84942F8F0}" type="presParOf" srcId="{F17B91AF-A82F-4709-82CB-4A72813B173C}" destId="{C0085D13-3582-46FF-A498-A457B386C7A6}" srcOrd="4" destOrd="0" presId="urn:microsoft.com/office/officeart/2008/layout/RadialCluster"/>
    <dgm:cxn modelId="{76007ADA-9D05-4D04-ACA2-D1F4C93E93C7}" type="presParOf" srcId="{F17B91AF-A82F-4709-82CB-4A72813B173C}" destId="{4488BABA-2D71-4151-8EBF-1D729A039DC0}" srcOrd="5" destOrd="0" presId="urn:microsoft.com/office/officeart/2008/layout/RadialCluster"/>
    <dgm:cxn modelId="{48E9E884-02FC-4AB9-81BF-2C956A770C82}" type="presParOf" srcId="{F17B91AF-A82F-4709-82CB-4A72813B173C}" destId="{3CA49FB7-4156-4AB5-8A73-6ADBC2ADFCA0}" srcOrd="6" destOrd="0" presId="urn:microsoft.com/office/officeart/2008/layout/RadialCluster"/>
    <dgm:cxn modelId="{9EAB47A2-3A1A-4A09-9AF8-F90F358B1582}" type="presParOf" srcId="{F17B91AF-A82F-4709-82CB-4A72813B173C}" destId="{E74DED17-B364-471F-B841-CCDD4D5B8946}" srcOrd="7" destOrd="0" presId="urn:microsoft.com/office/officeart/2008/layout/RadialCluster"/>
    <dgm:cxn modelId="{05E1E70B-4BB5-4423-AF0D-0C396F66A32B}" type="presParOf" srcId="{F17B91AF-A82F-4709-82CB-4A72813B173C}" destId="{E9A66957-309F-44C9-9F40-3433EB28E9E0}" srcOrd="8" destOrd="0" presId="urn:microsoft.com/office/officeart/2008/layout/RadialCluster"/>
    <dgm:cxn modelId="{D1AF4BED-9095-482B-9DC2-811E727F686E}" type="presParOf" srcId="{F17B91AF-A82F-4709-82CB-4A72813B173C}" destId="{4A6AF89D-638C-4D90-85AB-06A775AC3313}" srcOrd="9" destOrd="0" presId="urn:microsoft.com/office/officeart/2008/layout/RadialCluster"/>
    <dgm:cxn modelId="{94E48210-2A3C-40BA-9C81-EC6A9479F495}" type="presParOf" srcId="{F17B91AF-A82F-4709-82CB-4A72813B173C}" destId="{158EE3F2-3A1D-493D-BD00-04D4EC8E6559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CA3541-7E62-4C29-B161-6DC9E693B8D0}">
      <dsp:nvSpPr>
        <dsp:cNvPr id="0" name=""/>
        <dsp:cNvSpPr/>
      </dsp:nvSpPr>
      <dsp:spPr>
        <a:xfrm>
          <a:off x="0" y="39555"/>
          <a:ext cx="8229600" cy="912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Install </a:t>
          </a:r>
          <a:r>
            <a:rPr lang="en-US" sz="4000" kern="1200" dirty="0" err="1" smtClean="0"/>
            <a:t>Appserv</a:t>
          </a:r>
          <a:endParaRPr lang="en-US" sz="4000" kern="1200" dirty="0"/>
        </a:p>
      </dsp:txBody>
      <dsp:txXfrm>
        <a:off x="44549" y="84104"/>
        <a:ext cx="8140502" cy="823502"/>
      </dsp:txXfrm>
    </dsp:sp>
    <dsp:sp modelId="{8BA95BFC-8AB8-4344-A264-13A5B67F605E}">
      <dsp:nvSpPr>
        <dsp:cNvPr id="0" name=""/>
        <dsp:cNvSpPr/>
      </dsp:nvSpPr>
      <dsp:spPr>
        <a:xfrm>
          <a:off x="0" y="1067355"/>
          <a:ext cx="8229600" cy="9126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Create Database</a:t>
          </a:r>
          <a:endParaRPr lang="en-US" sz="4000" kern="1200" dirty="0" smtClean="0"/>
        </a:p>
      </dsp:txBody>
      <dsp:txXfrm>
        <a:off x="44549" y="1111904"/>
        <a:ext cx="8140502" cy="823502"/>
      </dsp:txXfrm>
    </dsp:sp>
    <dsp:sp modelId="{667604C9-EEE4-4D41-A25B-E4701E03E9A1}">
      <dsp:nvSpPr>
        <dsp:cNvPr id="0" name=""/>
        <dsp:cNvSpPr/>
      </dsp:nvSpPr>
      <dsp:spPr>
        <a:xfrm>
          <a:off x="0" y="2095155"/>
          <a:ext cx="8229600" cy="9126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Copy &amp; Paste Wordpress</a:t>
          </a:r>
          <a:endParaRPr lang="en-US" sz="4000" kern="1200" dirty="0"/>
        </a:p>
      </dsp:txBody>
      <dsp:txXfrm>
        <a:off x="44549" y="2139704"/>
        <a:ext cx="8140502" cy="823502"/>
      </dsp:txXfrm>
    </dsp:sp>
    <dsp:sp modelId="{B8FE098C-4C93-44D4-B99F-17382CBEB40D}">
      <dsp:nvSpPr>
        <dsp:cNvPr id="0" name=""/>
        <dsp:cNvSpPr/>
      </dsp:nvSpPr>
      <dsp:spPr>
        <a:xfrm>
          <a:off x="0" y="3122956"/>
          <a:ext cx="8229600" cy="912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Install </a:t>
          </a:r>
          <a:r>
            <a:rPr lang="en-US" sz="4000" kern="1200" dirty="0" err="1" smtClean="0"/>
            <a:t>Wordpress</a:t>
          </a:r>
          <a:endParaRPr lang="en-US" sz="4000" kern="1200" dirty="0" smtClean="0"/>
        </a:p>
      </dsp:txBody>
      <dsp:txXfrm>
        <a:off x="44549" y="3167505"/>
        <a:ext cx="8140502" cy="823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F2A34-A52E-4503-B5BD-8B3A185786A0}">
      <dsp:nvSpPr>
        <dsp:cNvPr id="0" name=""/>
        <dsp:cNvSpPr/>
      </dsp:nvSpPr>
      <dsp:spPr>
        <a:xfrm>
          <a:off x="3386356" y="1940211"/>
          <a:ext cx="1871440" cy="149209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Post</a:t>
          </a:r>
          <a:endParaRPr lang="en-US" sz="3600" kern="1200" dirty="0"/>
        </a:p>
      </dsp:txBody>
      <dsp:txXfrm>
        <a:off x="3459194" y="2013049"/>
        <a:ext cx="1725764" cy="1346415"/>
      </dsp:txXfrm>
    </dsp:sp>
    <dsp:sp modelId="{39B39446-25B2-47F4-9BBD-1686993E1946}">
      <dsp:nvSpPr>
        <dsp:cNvPr id="0" name=""/>
        <dsp:cNvSpPr/>
      </dsp:nvSpPr>
      <dsp:spPr>
        <a:xfrm rot="16200000">
          <a:off x="3900755" y="1518889"/>
          <a:ext cx="84264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2643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93C6F-DDA8-4254-988B-CE5A9FC29D0D}">
      <dsp:nvSpPr>
        <dsp:cNvPr id="0" name=""/>
        <dsp:cNvSpPr/>
      </dsp:nvSpPr>
      <dsp:spPr>
        <a:xfrm>
          <a:off x="3386351" y="97866"/>
          <a:ext cx="1871450" cy="99970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Category 1</a:t>
          </a:r>
          <a:endParaRPr lang="en-US" sz="3500" kern="1200" dirty="0"/>
        </a:p>
      </dsp:txBody>
      <dsp:txXfrm>
        <a:off x="3435152" y="146667"/>
        <a:ext cx="1773848" cy="902099"/>
      </dsp:txXfrm>
    </dsp:sp>
    <dsp:sp modelId="{0EF91004-B501-441A-880D-1AFFEE595740}">
      <dsp:nvSpPr>
        <dsp:cNvPr id="0" name=""/>
        <dsp:cNvSpPr/>
      </dsp:nvSpPr>
      <dsp:spPr>
        <a:xfrm rot="20520000">
          <a:off x="5252566" y="2349194"/>
          <a:ext cx="2137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764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085D13-3582-46FF-A498-A457B386C7A6}">
      <dsp:nvSpPr>
        <dsp:cNvPr id="0" name=""/>
        <dsp:cNvSpPr/>
      </dsp:nvSpPr>
      <dsp:spPr>
        <a:xfrm>
          <a:off x="5461099" y="1541011"/>
          <a:ext cx="1694593" cy="99970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Category 2</a:t>
          </a:r>
          <a:endParaRPr lang="en-US" sz="3400" kern="1200" dirty="0"/>
        </a:p>
      </dsp:txBody>
      <dsp:txXfrm>
        <a:off x="5509900" y="1589812"/>
        <a:ext cx="1596991" cy="902099"/>
      </dsp:txXfrm>
    </dsp:sp>
    <dsp:sp modelId="{4488BABA-2D71-4151-8EBF-1D729A039DC0}">
      <dsp:nvSpPr>
        <dsp:cNvPr id="0" name=""/>
        <dsp:cNvSpPr/>
      </dsp:nvSpPr>
      <dsp:spPr>
        <a:xfrm rot="3240000">
          <a:off x="4751055" y="3654186"/>
          <a:ext cx="5485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8526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A49FB7-4156-4AB5-8A73-6ADBC2ADFCA0}">
      <dsp:nvSpPr>
        <dsp:cNvPr id="0" name=""/>
        <dsp:cNvSpPr/>
      </dsp:nvSpPr>
      <dsp:spPr>
        <a:xfrm>
          <a:off x="5049838" y="3876070"/>
          <a:ext cx="999701" cy="99970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Tag 1</a:t>
          </a:r>
          <a:endParaRPr lang="en-US" sz="3500" kern="1200" dirty="0"/>
        </a:p>
      </dsp:txBody>
      <dsp:txXfrm>
        <a:off x="5098639" y="3924871"/>
        <a:ext cx="902099" cy="902099"/>
      </dsp:txXfrm>
    </dsp:sp>
    <dsp:sp modelId="{E74DED17-B364-471F-B841-CCDD4D5B8946}">
      <dsp:nvSpPr>
        <dsp:cNvPr id="0" name=""/>
        <dsp:cNvSpPr/>
      </dsp:nvSpPr>
      <dsp:spPr>
        <a:xfrm rot="7560000">
          <a:off x="3344571" y="3654186"/>
          <a:ext cx="5485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8526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A66957-309F-44C9-9F40-3433EB28E9E0}">
      <dsp:nvSpPr>
        <dsp:cNvPr id="0" name=""/>
        <dsp:cNvSpPr/>
      </dsp:nvSpPr>
      <dsp:spPr>
        <a:xfrm>
          <a:off x="2594613" y="3876070"/>
          <a:ext cx="999701" cy="99970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Tag 2</a:t>
          </a:r>
          <a:endParaRPr lang="en-US" sz="3500" kern="1200" dirty="0"/>
        </a:p>
      </dsp:txBody>
      <dsp:txXfrm>
        <a:off x="2643414" y="3924871"/>
        <a:ext cx="902099" cy="902099"/>
      </dsp:txXfrm>
    </dsp:sp>
    <dsp:sp modelId="{4A6AF89D-638C-4D90-85AB-06A775AC3313}">
      <dsp:nvSpPr>
        <dsp:cNvPr id="0" name=""/>
        <dsp:cNvSpPr/>
      </dsp:nvSpPr>
      <dsp:spPr>
        <a:xfrm rot="11880000">
          <a:off x="2821437" y="2292748"/>
          <a:ext cx="5790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9090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E3F2-3A1D-493D-BD00-04D4EC8E6559}">
      <dsp:nvSpPr>
        <dsp:cNvPr id="0" name=""/>
        <dsp:cNvSpPr/>
      </dsp:nvSpPr>
      <dsp:spPr>
        <a:xfrm>
          <a:off x="1835907" y="1541011"/>
          <a:ext cx="999701" cy="99970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Tag 3</a:t>
          </a:r>
          <a:endParaRPr lang="en-US" sz="3500" kern="1200" dirty="0"/>
        </a:p>
      </dsp:txBody>
      <dsp:txXfrm>
        <a:off x="1884708" y="1589812"/>
        <a:ext cx="902099" cy="902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D4DF9-8361-4ACB-961C-F970E8736D00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E5A26-ADFF-427F-865D-D043F6BC5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5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E5A26-ADFF-427F-865D-D043F6BC58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61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67DACF8-7750-4BF6-9BF8-D5387E09CA61}" type="datetimeFigureOut">
              <a:rPr lang="en-US" smtClean="0"/>
              <a:t>4/2/2013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7A7FCA6-8911-43EF-BAFB-682B695785F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rmutp.ac.th/feed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err="1" smtClean="0"/>
              <a:t>Wordpress</a:t>
            </a:r>
            <a:r>
              <a:rPr lang="en-US" sz="7200" b="1" dirty="0" smtClean="0"/>
              <a:t> </a:t>
            </a:r>
            <a:r>
              <a:rPr lang="en-US" sz="7200" b="1" dirty="0" smtClean="0"/>
              <a:t>3.5.1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114800"/>
            <a:ext cx="6511131" cy="1219200"/>
          </a:xfrm>
        </p:spPr>
        <p:txBody>
          <a:bodyPr>
            <a:noAutofit/>
          </a:bodyPr>
          <a:lstStyle/>
          <a:p>
            <a:r>
              <a:rPr lang="th-TH" sz="2800" b="1" dirty="0" smtClean="0"/>
              <a:t>โดย สำนักวิทยบริการและเทคโนโลยีสารสนเทศ</a:t>
            </a:r>
          </a:p>
          <a:p>
            <a:r>
              <a:rPr lang="th-TH" sz="2800" b="1" dirty="0" smtClean="0"/>
              <a:t>มหาวิทยาลัยเทคโนโลยีราชมงคลพระนคร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81000"/>
            <a:ext cx="2381250" cy="238125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5288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Wordpress</a:t>
            </a:r>
            <a:r>
              <a:rPr lang="en-US" b="1" dirty="0" smtClean="0"/>
              <a:t> Requirement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To run </a:t>
            </a:r>
            <a:r>
              <a:rPr lang="en-US" sz="3200" dirty="0" err="1"/>
              <a:t>WordPress</a:t>
            </a:r>
            <a:r>
              <a:rPr lang="en-US" sz="3200" dirty="0"/>
              <a:t> your host just needs a couple of things: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PHP version 5.2.4 or greater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MySQL version 5.0 or </a:t>
            </a:r>
            <a:r>
              <a:rPr lang="en-US" sz="2800" dirty="0" smtClean="0">
                <a:solidFill>
                  <a:schemeClr val="tx1"/>
                </a:solidFill>
              </a:rPr>
              <a:t>greater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The </a:t>
            </a:r>
            <a:r>
              <a:rPr lang="en-US" sz="2800" dirty="0" err="1">
                <a:solidFill>
                  <a:schemeClr val="tx1"/>
                </a:solidFill>
              </a:rPr>
              <a:t>mod_rewrite</a:t>
            </a:r>
            <a:r>
              <a:rPr lang="en-US" sz="2800" dirty="0">
                <a:solidFill>
                  <a:schemeClr val="tx1"/>
                </a:solidFill>
              </a:rPr>
              <a:t> Apache </a:t>
            </a:r>
            <a:r>
              <a:rPr lang="en-US" sz="2800" dirty="0" smtClean="0">
                <a:solidFill>
                  <a:schemeClr val="tx1"/>
                </a:solidFill>
              </a:rPr>
              <a:t>module (Optional)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3200" dirty="0"/>
              <a:t>The requirements have changed as of </a:t>
            </a:r>
            <a:r>
              <a:rPr lang="en-US" sz="3200" dirty="0" err="1"/>
              <a:t>WordPress</a:t>
            </a:r>
            <a:r>
              <a:rPr lang="en-US" sz="3200" dirty="0"/>
              <a:t> 3.2. The minimum requirements for </a:t>
            </a:r>
            <a:r>
              <a:rPr lang="en-US" sz="3200" dirty="0" err="1"/>
              <a:t>WordPress</a:t>
            </a:r>
            <a:r>
              <a:rPr lang="en-US" sz="3200" dirty="0"/>
              <a:t> 3.1 are PHP 4.3 and MySQL 4.1.2.</a:t>
            </a:r>
          </a:p>
        </p:txBody>
      </p:sp>
    </p:spTree>
    <p:extLst>
      <p:ext uri="{BB962C8B-B14F-4D97-AF65-F5344CB8AC3E}">
        <p14:creationId xmlns:p14="http://schemas.microsoft.com/office/powerpoint/2010/main" val="155141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Install </a:t>
            </a:r>
            <a:r>
              <a:rPr lang="en-US" sz="4400" b="1" dirty="0" err="1" smtClean="0"/>
              <a:t>Appserv</a:t>
            </a:r>
            <a:r>
              <a:rPr lang="en-US" sz="4400" b="1" dirty="0" smtClean="0"/>
              <a:t> &amp; </a:t>
            </a:r>
            <a:r>
              <a:rPr lang="en-US" sz="4400" b="1" dirty="0" err="1" smtClean="0"/>
              <a:t>Wordpress</a:t>
            </a:r>
            <a:endParaRPr lang="en-US" sz="44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68683"/>
              </p:ext>
            </p:extLst>
          </p:nvPr>
        </p:nvGraphicFramePr>
        <p:xfrm>
          <a:off x="457200" y="2249488"/>
          <a:ext cx="8229600" cy="407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78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Front Site &amp; </a:t>
            </a:r>
            <a:r>
              <a:rPr lang="en-US" b="1" dirty="0" err="1" smtClean="0"/>
              <a:t>Wp</a:t>
            </a:r>
            <a:r>
              <a:rPr lang="en-US" b="1" dirty="0" smtClean="0"/>
              <a:t>-admin</a:t>
            </a:r>
            <a:endParaRPr lang="en-US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320" y="2286000"/>
            <a:ext cx="4038600" cy="2386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99781"/>
            <a:ext cx="4135120" cy="2443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609600" y="2758440"/>
            <a:ext cx="1600200" cy="457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Front Site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878320" y="4876800"/>
            <a:ext cx="1752600" cy="5969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Wp</a:t>
            </a:r>
            <a:r>
              <a:rPr lang="en-US" dirty="0" smtClean="0"/>
              <a:t>-admin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8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Wordpress</a:t>
            </a:r>
            <a:r>
              <a:rPr lang="en-US" b="1" dirty="0" smtClean="0"/>
              <a:t> Important Setting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Site Title</a:t>
            </a:r>
          </a:p>
          <a:p>
            <a:r>
              <a:rPr lang="en-US" dirty="0" smtClean="0"/>
              <a:t>Tagline</a:t>
            </a:r>
          </a:p>
          <a:p>
            <a:r>
              <a:rPr lang="en-US" dirty="0" smtClean="0"/>
              <a:t>Time zone</a:t>
            </a:r>
          </a:p>
          <a:p>
            <a:r>
              <a:rPr lang="en-US" dirty="0"/>
              <a:t>Default article </a:t>
            </a:r>
            <a:r>
              <a:rPr lang="en-US" dirty="0" smtClean="0"/>
              <a:t>settings</a:t>
            </a:r>
          </a:p>
          <a:p>
            <a:r>
              <a:rPr lang="en-US" dirty="0"/>
              <a:t>E-mail me </a:t>
            </a:r>
            <a:r>
              <a:rPr lang="en-US" dirty="0" smtClean="0"/>
              <a:t>whenever</a:t>
            </a:r>
          </a:p>
          <a:p>
            <a:r>
              <a:rPr lang="en-US" dirty="0"/>
              <a:t>Allow search engines to index this site.</a:t>
            </a:r>
            <a:endParaRPr lang="en-US" dirty="0" smtClean="0"/>
          </a:p>
          <a:p>
            <a:r>
              <a:rPr lang="en-US" dirty="0"/>
              <a:t>Permalink Settings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" r="4469" b="8297"/>
          <a:stretch/>
        </p:blipFill>
        <p:spPr bwMode="auto">
          <a:xfrm>
            <a:off x="4475480" y="2057400"/>
            <a:ext cx="3830320" cy="2174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54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What’s Post ?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99369"/>
              </p:ext>
            </p:extLst>
          </p:nvPr>
        </p:nvGraphicFramePr>
        <p:xfrm>
          <a:off x="76200" y="1600200"/>
          <a:ext cx="8991600" cy="4973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48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71600"/>
            <a:ext cx="4644265" cy="22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8999"/>
            <a:ext cx="3994427" cy="262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5161280" y="5150644"/>
            <a:ext cx="2057400" cy="569912"/>
          </a:xfrm>
          <a:prstGeom prst="wedgeRoundRectCallout">
            <a:avLst>
              <a:gd name="adj1" fmla="val -85000"/>
              <a:gd name="adj2" fmla="val -1678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Post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343650" y="3962399"/>
            <a:ext cx="1790700" cy="704055"/>
          </a:xfrm>
          <a:prstGeom prst="wedgeRoundRectCallout">
            <a:avLst>
              <a:gd name="adj1" fmla="val -41938"/>
              <a:gd name="adj2" fmla="val -95306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Edit Post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19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 Location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2286000" y="2133600"/>
            <a:ext cx="5638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2971800"/>
            <a:ext cx="56388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 MENU / NAVIGATION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0" y="3276600"/>
            <a:ext cx="4160520" cy="2286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22720" y="3276600"/>
            <a:ext cx="1371600" cy="2286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SIDEBAR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0" y="5638800"/>
            <a:ext cx="56388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62200" y="4724400"/>
            <a:ext cx="4008120" cy="685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1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057400" y="3962400"/>
            <a:ext cx="4008120" cy="685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76400" y="3180080"/>
            <a:ext cx="4008120" cy="685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3</a:t>
            </a:r>
            <a:endParaRPr lang="en-US" dirty="0"/>
          </a:p>
        </p:txBody>
      </p:sp>
      <p:sp>
        <p:nvSpPr>
          <p:cNvPr id="20" name="Down Arrow 19"/>
          <p:cNvSpPr/>
          <p:nvPr/>
        </p:nvSpPr>
        <p:spPr>
          <a:xfrm>
            <a:off x="990600" y="3429000"/>
            <a:ext cx="457200" cy="1752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956960" y="2995414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1031" y="53779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dirty="0" smtClean="0"/>
              <a:t>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27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Add New Post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</a:p>
          <a:p>
            <a:r>
              <a:rPr lang="en-US" dirty="0" smtClean="0"/>
              <a:t>Content</a:t>
            </a:r>
          </a:p>
          <a:p>
            <a:r>
              <a:rPr lang="en-US" dirty="0" smtClean="0"/>
              <a:t>Category</a:t>
            </a:r>
          </a:p>
          <a:p>
            <a:r>
              <a:rPr lang="en-US" dirty="0" smtClean="0"/>
              <a:t>Tag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86000"/>
            <a:ext cx="6150588" cy="3215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0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Insert Link</a:t>
            </a:r>
            <a:endParaRPr 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62200"/>
            <a:ext cx="2152650" cy="828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52600"/>
            <a:ext cx="4543425" cy="435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wn Arrow 3"/>
          <p:cNvSpPr/>
          <p:nvPr/>
        </p:nvSpPr>
        <p:spPr>
          <a:xfrm rot="17896315">
            <a:off x="2742999" y="3041217"/>
            <a:ext cx="619125" cy="10617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6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1, Add New Post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สร้าง</a:t>
            </a:r>
            <a:r>
              <a:rPr lang="en-US" dirty="0" smtClean="0"/>
              <a:t> New Post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Title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Content</a:t>
            </a:r>
          </a:p>
          <a:p>
            <a:pPr lvl="1"/>
            <a:r>
              <a:rPr lang="en-US" dirty="0" smtClean="0"/>
              <a:t>Bold</a:t>
            </a:r>
          </a:p>
          <a:p>
            <a:pPr lvl="1"/>
            <a:r>
              <a:rPr lang="en-US" dirty="0" smtClean="0"/>
              <a:t>Italic</a:t>
            </a:r>
          </a:p>
          <a:p>
            <a:pPr lvl="1"/>
            <a:r>
              <a:rPr lang="en-US" dirty="0" smtClean="0"/>
              <a:t>Link</a:t>
            </a:r>
            <a:endParaRPr lang="en-US" dirty="0"/>
          </a:p>
          <a:p>
            <a:r>
              <a:rPr lang="th-TH" dirty="0" smtClean="0"/>
              <a:t>ตั้งค่า</a:t>
            </a:r>
            <a:r>
              <a:rPr lang="en-US" dirty="0" smtClean="0"/>
              <a:t> Category</a:t>
            </a:r>
          </a:p>
          <a:p>
            <a:r>
              <a:rPr lang="th-TH" dirty="0" smtClean="0"/>
              <a:t>ตั้งค่า</a:t>
            </a:r>
            <a:r>
              <a:rPr lang="en-US" dirty="0" smtClean="0"/>
              <a:t> Tag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57425"/>
            <a:ext cx="4986856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2133600" y="2743200"/>
            <a:ext cx="13716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590800" y="3505200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362200" y="4419600"/>
            <a:ext cx="20574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752600" y="4495800"/>
            <a:ext cx="3733800" cy="1295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35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 Website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25813"/>
            <a:ext cx="4038600" cy="372738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Domain</a:t>
            </a:r>
          </a:p>
          <a:p>
            <a:r>
              <a:rPr lang="en-US" sz="3600" dirty="0" smtClean="0"/>
              <a:t>URL</a:t>
            </a:r>
          </a:p>
          <a:p>
            <a:r>
              <a:rPr lang="en-US" sz="3600" dirty="0" smtClean="0"/>
              <a:t>Server</a:t>
            </a:r>
          </a:p>
          <a:p>
            <a:r>
              <a:rPr lang="en-US" sz="3600" dirty="0" smtClean="0"/>
              <a:t>Client</a:t>
            </a:r>
          </a:p>
          <a:p>
            <a:r>
              <a:rPr lang="en-US" sz="3600" dirty="0" smtClean="0"/>
              <a:t>Browser</a:t>
            </a:r>
          </a:p>
          <a:p>
            <a:r>
              <a:rPr lang="en-US" sz="3600" dirty="0" smtClean="0"/>
              <a:t>Database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25813"/>
            <a:ext cx="4038600" cy="372738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MySQL</a:t>
            </a:r>
          </a:p>
          <a:p>
            <a:r>
              <a:rPr lang="en-US" sz="3200" dirty="0" smtClean="0"/>
              <a:t>PHP</a:t>
            </a:r>
          </a:p>
          <a:p>
            <a:r>
              <a:rPr lang="en-US" sz="3200" dirty="0" smtClean="0"/>
              <a:t>ASP, ASP.NET</a:t>
            </a:r>
          </a:p>
          <a:p>
            <a:r>
              <a:rPr lang="en-US" sz="3200" dirty="0" smtClean="0"/>
              <a:t>HTML</a:t>
            </a:r>
          </a:p>
          <a:p>
            <a:r>
              <a:rPr lang="en-US" sz="3200" dirty="0" err="1" smtClean="0"/>
              <a:t>Javascript</a:t>
            </a:r>
            <a:endParaRPr lang="en-US" sz="3200" dirty="0" smtClean="0"/>
          </a:p>
          <a:p>
            <a:r>
              <a:rPr lang="en-US" sz="3200" dirty="0" smtClean="0"/>
              <a:t>CSS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914400"/>
            <a:ext cx="1987826" cy="16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960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Upload Media (Image, PDF, </a:t>
            </a:r>
            <a:r>
              <a:rPr lang="en-US" b="1" dirty="0" err="1" smtClean="0"/>
              <a:t>Ect</a:t>
            </a:r>
            <a:r>
              <a:rPr lang="en-US" b="1" dirty="0" smtClean="0"/>
              <a:t>.)</a:t>
            </a:r>
            <a:endParaRPr lang="en-US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66950"/>
            <a:ext cx="6343650" cy="376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69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2, Edit </a:t>
            </a:r>
            <a:r>
              <a:rPr lang="en-US" b="1" dirty="0"/>
              <a:t>Post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แก้ไข</a:t>
            </a:r>
            <a:r>
              <a:rPr lang="en-US" dirty="0" smtClean="0"/>
              <a:t> Post (“</a:t>
            </a:r>
            <a:r>
              <a:rPr lang="en-US" b="1" dirty="0"/>
              <a:t>Basic Html </a:t>
            </a:r>
            <a:r>
              <a:rPr lang="en-US" b="1" dirty="0" smtClean="0"/>
              <a:t>Tag</a:t>
            </a:r>
            <a:r>
              <a:rPr lang="en-US" dirty="0" smtClean="0"/>
              <a:t>”)</a:t>
            </a:r>
          </a:p>
          <a:p>
            <a:r>
              <a:rPr lang="th-TH" dirty="0" smtClean="0"/>
              <a:t>แก้ไข</a:t>
            </a:r>
            <a:r>
              <a:rPr lang="en-US" dirty="0" smtClean="0"/>
              <a:t> Content</a:t>
            </a:r>
            <a:r>
              <a:rPr lang="th-TH" dirty="0" smtClean="0"/>
              <a:t> โดยเพิ่ม</a:t>
            </a:r>
            <a:endParaRPr lang="en-US" dirty="0" smtClean="0"/>
          </a:p>
          <a:p>
            <a:pPr lvl="1"/>
            <a:r>
              <a:rPr lang="th-TH" dirty="0" smtClean="0"/>
              <a:t>ใส่</a:t>
            </a:r>
            <a:r>
              <a:rPr lang="en-US" dirty="0" smtClean="0"/>
              <a:t> Image</a:t>
            </a:r>
          </a:p>
          <a:p>
            <a:pPr lvl="1"/>
            <a:r>
              <a:rPr lang="th-TH" dirty="0" smtClean="0"/>
              <a:t>ทดลองใช้</a:t>
            </a:r>
            <a:r>
              <a:rPr lang="en-US" dirty="0" smtClean="0"/>
              <a:t> Paragraph(Enter) </a:t>
            </a:r>
            <a:br>
              <a:rPr lang="en-US" dirty="0" smtClean="0"/>
            </a:br>
            <a:r>
              <a:rPr lang="th-TH" dirty="0" smtClean="0"/>
              <a:t>และ</a:t>
            </a:r>
            <a:r>
              <a:rPr lang="en-US" dirty="0" smtClean="0"/>
              <a:t> Line Break(</a:t>
            </a:r>
            <a:r>
              <a:rPr lang="en-US" dirty="0" err="1" smtClean="0"/>
              <a:t>Shift+Enter</a:t>
            </a:r>
            <a:r>
              <a:rPr lang="en-US" dirty="0" smtClean="0"/>
              <a:t>)</a:t>
            </a:r>
          </a:p>
          <a:p>
            <a:pPr lvl="1"/>
            <a:r>
              <a:rPr lang="th-TH" dirty="0" smtClean="0"/>
              <a:t>ใส่</a:t>
            </a:r>
            <a:r>
              <a:rPr lang="en-US" dirty="0" smtClean="0"/>
              <a:t> List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3579295" cy="415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68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 with Gallery</a:t>
            </a:r>
            <a:endParaRPr 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19200"/>
            <a:ext cx="3810000" cy="399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3886200" cy="385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4191000" y="4038600"/>
            <a:ext cx="685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7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Lab </a:t>
            </a:r>
            <a:r>
              <a:rPr lang="en-US" b="1" dirty="0" smtClean="0"/>
              <a:t>3, Post with Gallery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สร้าง</a:t>
            </a:r>
            <a:r>
              <a:rPr lang="en-US" dirty="0" smtClean="0"/>
              <a:t> </a:t>
            </a:r>
            <a:r>
              <a:rPr lang="en-US" dirty="0"/>
              <a:t>New </a:t>
            </a:r>
            <a:r>
              <a:rPr lang="en-US" dirty="0" smtClean="0"/>
              <a:t>Post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Title, Category, Tag</a:t>
            </a:r>
          </a:p>
          <a:p>
            <a:r>
              <a:rPr lang="en-US" dirty="0" smtClean="0"/>
              <a:t>Upload 6+ Images</a:t>
            </a:r>
          </a:p>
          <a:p>
            <a:pPr lvl="1"/>
            <a:r>
              <a:rPr lang="en-US" dirty="0" smtClean="0"/>
              <a:t>Set Title, Alternate Text, </a:t>
            </a:r>
            <a:br>
              <a:rPr lang="en-US" dirty="0" smtClean="0"/>
            </a:br>
            <a:r>
              <a:rPr lang="en-US" dirty="0" smtClean="0"/>
              <a:t>Caption, Description</a:t>
            </a:r>
          </a:p>
          <a:p>
            <a:r>
              <a:rPr lang="th-TH" dirty="0" smtClean="0"/>
              <a:t>แทรกรูปทั้งหมดแบบ</a:t>
            </a:r>
            <a:r>
              <a:rPr lang="en-US" dirty="0" smtClean="0"/>
              <a:t> Gallery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62200"/>
            <a:ext cx="485991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8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 with Gallery + Plugin (</a:t>
            </a:r>
            <a:r>
              <a:rPr lang="en-US" b="1" dirty="0" err="1"/>
              <a:t>Fancybox</a:t>
            </a:r>
            <a:r>
              <a:rPr lang="en-US" b="1" dirty="0"/>
              <a:t> Plus</a:t>
            </a:r>
            <a:r>
              <a:rPr lang="en-US" b="1" dirty="0" smtClean="0"/>
              <a:t>)</a:t>
            </a:r>
            <a:endParaRPr lang="en-US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154237"/>
            <a:ext cx="5554795" cy="424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76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Basic Html Tag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&lt;strong&gt;</a:t>
            </a:r>
            <a:r>
              <a:rPr lang="en-US" b="1" dirty="0" smtClean="0"/>
              <a:t>Bold</a:t>
            </a:r>
            <a:r>
              <a:rPr lang="en-US" dirty="0" smtClean="0"/>
              <a:t>&lt;/strong&gt; (&lt;b&gt;)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em</a:t>
            </a:r>
            <a:r>
              <a:rPr lang="en-US" dirty="0" smtClean="0"/>
              <a:t>&gt;</a:t>
            </a:r>
            <a:r>
              <a:rPr lang="en-US" i="1" dirty="0" smtClean="0"/>
              <a:t>Italic</a:t>
            </a:r>
            <a:r>
              <a:rPr lang="en-US" dirty="0" smtClean="0"/>
              <a:t>&lt;/</a:t>
            </a:r>
            <a:r>
              <a:rPr lang="en-US" dirty="0" err="1" smtClean="0"/>
              <a:t>em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&lt;a </a:t>
            </a:r>
            <a:r>
              <a:rPr lang="en-US" dirty="0" err="1" smtClean="0"/>
              <a:t>href</a:t>
            </a:r>
            <a:r>
              <a:rPr lang="en-US" dirty="0" smtClean="0"/>
              <a:t>=“http://www.rmutp.ac.th”&gt;Link to </a:t>
            </a:r>
            <a:r>
              <a:rPr lang="en-US" dirty="0" err="1" smtClean="0"/>
              <a:t>Rmutp</a:t>
            </a:r>
            <a:r>
              <a:rPr lang="en-US" dirty="0" smtClean="0"/>
              <a:t>&lt;/a&gt;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=“http://www.rmutp.ac.th/logo.jpg” alt=“</a:t>
            </a:r>
            <a:r>
              <a:rPr lang="en-US" dirty="0" err="1" smtClean="0"/>
              <a:t>Rmutp</a:t>
            </a:r>
            <a:r>
              <a:rPr lang="en-US" dirty="0" smtClean="0"/>
              <a:t> Logo” /&gt;</a:t>
            </a:r>
          </a:p>
          <a:p>
            <a:r>
              <a:rPr lang="en-US" dirty="0" smtClean="0"/>
              <a:t>&lt;p&gt;Paragraph&lt;/p&gt;</a:t>
            </a:r>
          </a:p>
          <a:p>
            <a:r>
              <a:rPr lang="en-US" dirty="0" smtClean="0"/>
              <a:t>Line&lt;</a:t>
            </a:r>
            <a:r>
              <a:rPr lang="en-US" dirty="0" err="1" smtClean="0"/>
              <a:t>br</a:t>
            </a:r>
            <a:r>
              <a:rPr lang="en-US" dirty="0" smtClean="0"/>
              <a:t> /&gt;break</a:t>
            </a:r>
          </a:p>
          <a:p>
            <a:r>
              <a:rPr lang="en-US" dirty="0" smtClean="0"/>
              <a:t>&lt;h1&gt;Head Subject&lt;/h1&gt; (h1-h6)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ol</a:t>
            </a:r>
            <a:r>
              <a:rPr lang="en-US" dirty="0" smtClean="0"/>
              <a:t>&gt;, &lt;</a:t>
            </a:r>
            <a:r>
              <a:rPr lang="en-US" dirty="0" err="1" smtClean="0"/>
              <a:t>ul</a:t>
            </a:r>
            <a:r>
              <a:rPr lang="en-US" dirty="0" smtClean="0"/>
              <a:t>&gt;, &lt;li&gt;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0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 with Table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โดยปกติ </a:t>
            </a:r>
            <a:r>
              <a:rPr lang="en-US" dirty="0" err="1" smtClean="0"/>
              <a:t>Wordpress</a:t>
            </a:r>
            <a:r>
              <a:rPr lang="th-TH" dirty="0" smtClean="0"/>
              <a:t> ไม่มีเครื่องมือช่วยในการสร้าง</a:t>
            </a:r>
            <a:r>
              <a:rPr lang="en-US" dirty="0" smtClean="0"/>
              <a:t> Table</a:t>
            </a:r>
          </a:p>
          <a:p>
            <a:r>
              <a:rPr lang="th-TH" dirty="0" smtClean="0"/>
              <a:t>วิธีการสร้างตาราง</a:t>
            </a:r>
          </a:p>
          <a:p>
            <a:pPr lvl="1"/>
            <a:r>
              <a:rPr lang="th-TH" dirty="0" smtClean="0"/>
              <a:t>ใช้ </a:t>
            </a:r>
            <a:r>
              <a:rPr lang="en-US" dirty="0" smtClean="0"/>
              <a:t>Table Tag</a:t>
            </a:r>
            <a:r>
              <a:rPr lang="th-TH" dirty="0" smtClean="0"/>
              <a:t> </a:t>
            </a:r>
            <a:r>
              <a:rPr lang="en-US" dirty="0" smtClean="0"/>
              <a:t>(</a:t>
            </a:r>
            <a:r>
              <a:rPr lang="th-TH" dirty="0" smtClean="0"/>
              <a:t>มีความรู้เรื่องการเขียน </a:t>
            </a:r>
            <a:r>
              <a:rPr lang="en-US" dirty="0" smtClean="0"/>
              <a:t>Html)</a:t>
            </a:r>
            <a:endParaRPr lang="th-TH" dirty="0" smtClean="0"/>
          </a:p>
          <a:p>
            <a:pPr lvl="1"/>
            <a:r>
              <a:rPr lang="th-TH" dirty="0" smtClean="0"/>
              <a:t>ใช้</a:t>
            </a:r>
            <a:r>
              <a:rPr lang="en-US" dirty="0" smtClean="0"/>
              <a:t> Plugin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b="1" dirty="0"/>
              <a:t>WP-Table Reloaded</a:t>
            </a:r>
            <a:r>
              <a:rPr lang="en-US" dirty="0" smtClean="0"/>
              <a:t>)</a:t>
            </a:r>
            <a:endParaRPr lang="th-TH" dirty="0" smtClean="0"/>
          </a:p>
          <a:p>
            <a:pPr lvl="1"/>
            <a:r>
              <a:rPr lang="en-US" dirty="0" smtClean="0"/>
              <a:t>Copy &amp; Paste </a:t>
            </a:r>
            <a:r>
              <a:rPr lang="th-TH" dirty="0" smtClean="0"/>
              <a:t>จากเครื่องมืออื่นเช่น </a:t>
            </a:r>
            <a:r>
              <a:rPr lang="en-US" dirty="0" smtClean="0"/>
              <a:t>MS Word</a:t>
            </a:r>
            <a:r>
              <a:rPr lang="th-TH" dirty="0" smtClean="0"/>
              <a:t> </a:t>
            </a:r>
            <a:br>
              <a:rPr lang="th-TH" dirty="0" smtClean="0"/>
            </a:br>
            <a:r>
              <a:rPr lang="en-US" dirty="0" smtClean="0"/>
              <a:t>(</a:t>
            </a:r>
            <a:r>
              <a:rPr lang="th-TH" dirty="0" smtClean="0"/>
              <a:t>อาจจะมีการตั้งค่าของ </a:t>
            </a:r>
            <a:r>
              <a:rPr lang="en-US" dirty="0" smtClean="0"/>
              <a:t>Table</a:t>
            </a:r>
            <a:r>
              <a:rPr lang="th-TH" dirty="0" smtClean="0"/>
              <a:t> ที่ไม่ต้องการติดพ่วงมาด้วย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03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Table Tag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dirty="0"/>
              <a:t>&lt;</a:t>
            </a:r>
            <a:r>
              <a:rPr lang="en-US" dirty="0" smtClean="0"/>
              <a:t>table&gt;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  &lt;</a:t>
            </a:r>
            <a:r>
              <a:rPr lang="en-US" dirty="0" err="1"/>
              <a:t>tr</a:t>
            </a:r>
            <a:r>
              <a:rPr lang="en-US" dirty="0"/>
              <a:t>&gt;</a:t>
            </a:r>
          </a:p>
          <a:p>
            <a:pPr marL="109728" indent="0">
              <a:buNone/>
            </a:pPr>
            <a:r>
              <a:rPr lang="en-US" dirty="0" smtClean="0"/>
              <a:t>    &lt;</a:t>
            </a:r>
            <a:r>
              <a:rPr lang="en-US" dirty="0" err="1" smtClean="0"/>
              <a:t>th</a:t>
            </a:r>
            <a:r>
              <a:rPr lang="en-US" dirty="0" smtClean="0"/>
              <a:t>&gt;Month&lt;/</a:t>
            </a:r>
            <a:r>
              <a:rPr lang="en-US" dirty="0" err="1" smtClean="0"/>
              <a:t>th</a:t>
            </a:r>
            <a:r>
              <a:rPr lang="en-US" dirty="0" smtClean="0"/>
              <a:t>&gt;</a:t>
            </a:r>
          </a:p>
          <a:p>
            <a:pPr marL="109728" indent="0">
              <a:buNone/>
            </a:pPr>
            <a:r>
              <a:rPr lang="en-US" dirty="0" smtClean="0"/>
              <a:t>    </a:t>
            </a:r>
            <a:r>
              <a:rPr lang="en-US" dirty="0"/>
              <a:t>&lt;</a:t>
            </a:r>
            <a:r>
              <a:rPr lang="en-US" dirty="0" err="1"/>
              <a:t>th</a:t>
            </a:r>
            <a:r>
              <a:rPr lang="en-US" dirty="0"/>
              <a:t>&gt;Savings&lt;/</a:t>
            </a:r>
            <a:r>
              <a:rPr lang="en-US" dirty="0" err="1"/>
              <a:t>th</a:t>
            </a:r>
            <a:r>
              <a:rPr lang="en-US" dirty="0"/>
              <a:t>&gt;</a:t>
            </a:r>
          </a:p>
          <a:p>
            <a:pPr marL="109728" indent="0">
              <a:buNone/>
            </a:pPr>
            <a:r>
              <a:rPr lang="en-US" dirty="0"/>
              <a:t>  &lt;/</a:t>
            </a:r>
            <a:r>
              <a:rPr lang="en-US" dirty="0" err="1"/>
              <a:t>tr</a:t>
            </a:r>
            <a:r>
              <a:rPr lang="en-US" dirty="0"/>
              <a:t>&gt;</a:t>
            </a:r>
          </a:p>
          <a:p>
            <a:pPr marL="109728" indent="0">
              <a:buNone/>
            </a:pPr>
            <a:r>
              <a:rPr lang="en-US" dirty="0"/>
              <a:t>  &lt;</a:t>
            </a:r>
            <a:r>
              <a:rPr lang="en-US" dirty="0" err="1"/>
              <a:t>tr</a:t>
            </a:r>
            <a:r>
              <a:rPr lang="en-US" dirty="0"/>
              <a:t>&gt;</a:t>
            </a:r>
          </a:p>
          <a:p>
            <a:pPr marL="109728" indent="0">
              <a:buNone/>
            </a:pPr>
            <a:r>
              <a:rPr lang="en-US" dirty="0"/>
              <a:t>    &lt;td&gt;January&lt;/td&gt;</a:t>
            </a:r>
          </a:p>
          <a:p>
            <a:pPr marL="109728" indent="0">
              <a:buNone/>
            </a:pPr>
            <a:r>
              <a:rPr lang="en-US" dirty="0"/>
              <a:t>    &lt;td&gt;$100&lt;/td&gt;</a:t>
            </a:r>
          </a:p>
          <a:p>
            <a:pPr marL="109728" indent="0">
              <a:buNone/>
            </a:pPr>
            <a:r>
              <a:rPr lang="en-US" dirty="0"/>
              <a:t>  &lt;/</a:t>
            </a:r>
            <a:r>
              <a:rPr lang="en-US" dirty="0" err="1"/>
              <a:t>tr</a:t>
            </a:r>
            <a:r>
              <a:rPr lang="en-US" dirty="0"/>
              <a:t>&gt;</a:t>
            </a:r>
          </a:p>
          <a:p>
            <a:pPr marL="109728" indent="0">
              <a:buNone/>
            </a:pPr>
            <a:r>
              <a:rPr lang="en-US" dirty="0"/>
              <a:t>&lt;/table&gt;</a:t>
            </a: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026583"/>
              </p:ext>
            </p:extLst>
          </p:nvPr>
        </p:nvGraphicFramePr>
        <p:xfrm>
          <a:off x="4495800" y="2057400"/>
          <a:ext cx="3657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</a:tblGrid>
              <a:tr h="129540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Month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Savings</a:t>
                      </a:r>
                      <a:endParaRPr lang="en-US" sz="4800" dirty="0"/>
                    </a:p>
                  </a:txBody>
                  <a:tcPr/>
                </a:tc>
              </a:tr>
              <a:tr h="129540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January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$100</a:t>
                      </a:r>
                      <a:endParaRPr lang="en-US" sz="4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20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Table by </a:t>
            </a:r>
            <a:r>
              <a:rPr lang="en-US" b="1" dirty="0"/>
              <a:t>WP-Table </a:t>
            </a:r>
            <a:r>
              <a:rPr lang="en-US" b="1" dirty="0" smtClean="0"/>
              <a:t>Reloaded</a:t>
            </a:r>
            <a:endParaRPr lang="en-US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691" y="2085976"/>
            <a:ext cx="3936276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68" y="2819400"/>
            <a:ext cx="4167079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4323047" y="3810000"/>
            <a:ext cx="553753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4, Post with Table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สร้าง</a:t>
            </a:r>
            <a:r>
              <a:rPr lang="en-US" dirty="0" smtClean="0"/>
              <a:t> </a:t>
            </a:r>
            <a:r>
              <a:rPr lang="en-US" dirty="0"/>
              <a:t>New Post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</a:t>
            </a:r>
            <a:r>
              <a:rPr lang="en-US" dirty="0"/>
              <a:t>Title, Category, Tag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Table </a:t>
            </a:r>
            <a:r>
              <a:rPr lang="th-TH" dirty="0" smtClean="0"/>
              <a:t>ลงใน</a:t>
            </a:r>
            <a:r>
              <a:rPr lang="en-US" dirty="0" smtClean="0"/>
              <a:t> Content</a:t>
            </a:r>
            <a:r>
              <a:rPr lang="th-TH" dirty="0" smtClean="0"/>
              <a:t> โดยใช้</a:t>
            </a:r>
            <a:r>
              <a:rPr lang="en-US" dirty="0" smtClean="0"/>
              <a:t> Table Tag</a:t>
            </a:r>
            <a:r>
              <a:rPr lang="th-TH" dirty="0" smtClean="0"/>
              <a:t> หรือ </a:t>
            </a:r>
            <a:r>
              <a:rPr lang="en-US" dirty="0" smtClean="0"/>
              <a:t>Plugin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78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Website Layout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554480" y="2057400"/>
            <a:ext cx="5638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54480" y="2895600"/>
            <a:ext cx="56388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 MENU / NAVIGATION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54480" y="3200400"/>
            <a:ext cx="4160520" cy="2286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91200" y="3200400"/>
            <a:ext cx="1371600" cy="2286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SIDEBAR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554480" y="5562600"/>
            <a:ext cx="56388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Manage Post</a:t>
            </a:r>
            <a:endParaRPr lang="en-US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98084"/>
            <a:ext cx="7391400" cy="3316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1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Media Library</a:t>
            </a:r>
            <a:endParaRPr lang="en-US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45936"/>
            <a:ext cx="7772400" cy="392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97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Page</a:t>
            </a:r>
            <a:endParaRPr lang="en-US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59464"/>
            <a:ext cx="4038600" cy="3024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895600"/>
            <a:ext cx="4214464" cy="3433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4572000" y="3733800"/>
            <a:ext cx="4572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0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Page Location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1600200" y="2362200"/>
            <a:ext cx="5638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600200" y="3200400"/>
            <a:ext cx="56388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 MENU / NAVIGATION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00200" y="3505200"/>
            <a:ext cx="4160520" cy="2286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836920" y="3505200"/>
            <a:ext cx="1371600" cy="2286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SIDEBAR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600200" y="5867400"/>
            <a:ext cx="56388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600200" y="3200400"/>
            <a:ext cx="1066800" cy="228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1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76525" y="3200400"/>
            <a:ext cx="1066800" cy="228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2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752850" y="3200400"/>
            <a:ext cx="1066800" cy="228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3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836920" y="3505200"/>
            <a:ext cx="1371600" cy="304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4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5836920" y="3810000"/>
            <a:ext cx="1371600" cy="304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5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836920" y="4114800"/>
            <a:ext cx="1371600" cy="304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5-1, Add New Page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สร้าง</a:t>
            </a:r>
            <a:r>
              <a:rPr lang="en-US" dirty="0" smtClean="0"/>
              <a:t> New Page </a:t>
            </a:r>
            <a:endParaRPr lang="th-TH" dirty="0" smtClean="0"/>
          </a:p>
          <a:p>
            <a:r>
              <a:rPr lang="th-TH" dirty="0" smtClean="0"/>
              <a:t>ใส่ </a:t>
            </a:r>
            <a:r>
              <a:rPr lang="en-US" dirty="0" smtClean="0"/>
              <a:t>Title</a:t>
            </a:r>
            <a:r>
              <a:rPr lang="th-TH" dirty="0" smtClean="0"/>
              <a:t> </a:t>
            </a:r>
            <a:r>
              <a:rPr lang="en-US" dirty="0" smtClean="0"/>
              <a:t>“About Us”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Content</a:t>
            </a:r>
          </a:p>
          <a:p>
            <a:pPr lvl="1"/>
            <a:r>
              <a:rPr lang="en-US" dirty="0" smtClean="0"/>
              <a:t>Upload PDF </a:t>
            </a:r>
          </a:p>
          <a:p>
            <a:pPr lvl="1"/>
            <a:r>
              <a:rPr lang="en-US" dirty="0" smtClean="0"/>
              <a:t>Link to PDF file</a:t>
            </a:r>
          </a:p>
        </p:txBody>
      </p:sp>
    </p:spTree>
    <p:extLst>
      <p:ext uri="{BB962C8B-B14F-4D97-AF65-F5344CB8AC3E}">
        <p14:creationId xmlns:p14="http://schemas.microsoft.com/office/powerpoint/2010/main" val="38735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Front page </a:t>
            </a:r>
            <a:r>
              <a:rPr lang="en-US" b="1" dirty="0" smtClean="0"/>
              <a:t>displays (</a:t>
            </a:r>
            <a:r>
              <a:rPr lang="en-US" dirty="0"/>
              <a:t>Static </a:t>
            </a:r>
            <a:r>
              <a:rPr lang="en-US" dirty="0" smtClean="0"/>
              <a:t>page</a:t>
            </a:r>
            <a:r>
              <a:rPr lang="en-US" b="1" dirty="0" smtClean="0"/>
              <a:t>)</a:t>
            </a:r>
            <a:endParaRPr 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09800"/>
            <a:ext cx="3400425" cy="1469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44374"/>
            <a:ext cx="5410200" cy="3446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5838825" y="3076574"/>
            <a:ext cx="685800" cy="40234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5-2, Static Page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 Setting</a:t>
            </a:r>
          </a:p>
          <a:p>
            <a:pPr lvl="1"/>
            <a:r>
              <a:rPr lang="en-US" dirty="0" smtClean="0"/>
              <a:t>Select a static page (Front Page = “Sample Page”)</a:t>
            </a:r>
            <a:endParaRPr lang="en-US" dirty="0"/>
          </a:p>
          <a:p>
            <a:r>
              <a:rPr lang="th-TH" dirty="0" smtClean="0"/>
              <a:t>ดูผลการเปลี่ยนแปลง</a:t>
            </a:r>
            <a:endParaRPr lang="en-US" dirty="0" smtClean="0"/>
          </a:p>
          <a:p>
            <a:r>
              <a:rPr lang="th-TH" dirty="0" smtClean="0"/>
              <a:t>แก้กลับเป็น </a:t>
            </a:r>
            <a:r>
              <a:rPr lang="en-US" dirty="0" smtClean="0"/>
              <a:t>“Latest Posts”</a:t>
            </a:r>
          </a:p>
        </p:txBody>
      </p:sp>
    </p:spTree>
    <p:extLst>
      <p:ext uri="{BB962C8B-B14F-4D97-AF65-F5344CB8AC3E}">
        <p14:creationId xmlns:p14="http://schemas.microsoft.com/office/powerpoint/2010/main" val="214594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Menu and Navigation</a:t>
            </a:r>
            <a:endParaRPr lang="en-US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57400"/>
            <a:ext cx="5104007" cy="269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0"/>
            <a:ext cx="4595812" cy="2234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5105400" y="4267200"/>
            <a:ext cx="5334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6, Top-Menu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สร้างกลุ่ม</a:t>
            </a:r>
            <a:r>
              <a:rPr lang="en-US" dirty="0" smtClean="0"/>
              <a:t> Menu</a:t>
            </a:r>
            <a:r>
              <a:rPr lang="th-TH" dirty="0"/>
              <a:t> </a:t>
            </a:r>
            <a:r>
              <a:rPr lang="th-TH" dirty="0" smtClean="0"/>
              <a:t>ที่ชื่อ</a:t>
            </a:r>
            <a:r>
              <a:rPr lang="en-US" dirty="0" smtClean="0"/>
              <a:t> “Top-Menu”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Menu</a:t>
            </a:r>
            <a:r>
              <a:rPr lang="th-TH" dirty="0" smtClean="0"/>
              <a:t> ดังนี้</a:t>
            </a:r>
          </a:p>
          <a:p>
            <a:pPr lvl="1"/>
            <a:r>
              <a:rPr lang="en-US" dirty="0" smtClean="0"/>
              <a:t>Home</a:t>
            </a:r>
          </a:p>
          <a:p>
            <a:pPr lvl="1"/>
            <a:r>
              <a:rPr lang="en-US" dirty="0" smtClean="0"/>
              <a:t>About Us</a:t>
            </a:r>
          </a:p>
          <a:p>
            <a:pPr lvl="1"/>
            <a:r>
              <a:rPr lang="th-TH" dirty="0" smtClean="0"/>
              <a:t>ราชมงคลพระนคร</a:t>
            </a:r>
          </a:p>
          <a:p>
            <a:pPr lvl="2"/>
            <a:r>
              <a:rPr lang="th-TH" dirty="0" smtClean="0"/>
              <a:t>คณะทั้ง 9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“Top-Menu”</a:t>
            </a:r>
            <a:r>
              <a:rPr lang="th-TH" dirty="0" smtClean="0"/>
              <a:t> ลงใน</a:t>
            </a:r>
            <a:r>
              <a:rPr lang="en-US" dirty="0" smtClean="0"/>
              <a:t> Theme Locations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47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Sidebar and Widget</a:t>
            </a:r>
            <a:endParaRPr lang="en-US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8153400" cy="3485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 </a:t>
            </a:r>
            <a:r>
              <a:rPr lang="en-US" b="1" dirty="0" smtClean="0"/>
              <a:t>CMS (</a:t>
            </a:r>
            <a:r>
              <a:rPr lang="en-US" dirty="0"/>
              <a:t>Content management </a:t>
            </a:r>
            <a:r>
              <a:rPr lang="en-US" dirty="0" smtClean="0"/>
              <a:t>system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325112"/>
          </a:xfrm>
        </p:spPr>
        <p:txBody>
          <a:bodyPr/>
          <a:lstStyle/>
          <a:p>
            <a:r>
              <a:rPr lang="th-TH" b="1" dirty="0" smtClean="0"/>
              <a:t>ไม่จำเป็นต้องมีความรู้เรื่องการเขียน</a:t>
            </a:r>
            <a:r>
              <a:rPr lang="en-US" b="1" dirty="0" smtClean="0"/>
              <a:t> Website </a:t>
            </a:r>
          </a:p>
          <a:p>
            <a:r>
              <a:rPr lang="th-TH" b="1" dirty="0" smtClean="0"/>
              <a:t>ลดระยะเวลาในการพัฒนา</a:t>
            </a:r>
            <a:r>
              <a:rPr lang="en-US" b="1" dirty="0" smtClean="0"/>
              <a:t> Website</a:t>
            </a:r>
            <a:endParaRPr lang="th-TH" b="1" dirty="0" smtClean="0"/>
          </a:p>
          <a:p>
            <a:r>
              <a:rPr lang="th-TH" b="1" dirty="0" smtClean="0"/>
              <a:t>ง่ายต่อการดูแล แก้ไข ปรับเปลี่ยนหน้าตา</a:t>
            </a:r>
            <a:r>
              <a:rPr lang="en-US" b="1" dirty="0" smtClean="0"/>
              <a:t> Website </a:t>
            </a:r>
            <a:r>
              <a:rPr lang="th-TH" b="1" dirty="0" smtClean="0"/>
              <a:t>ง่ายๆด้วย </a:t>
            </a:r>
            <a:r>
              <a:rPr lang="en-US" b="1" dirty="0" smtClean="0"/>
              <a:t>Theme</a:t>
            </a:r>
            <a:endParaRPr lang="th-TH" b="1" dirty="0" smtClean="0"/>
          </a:p>
          <a:p>
            <a:r>
              <a:rPr lang="th-TH" b="1" dirty="0" smtClean="0"/>
              <a:t>มีลูกเล่นที่สามารถติดตั้งเพิ่มเติมได้ เช่น ระบบ</a:t>
            </a:r>
            <a:r>
              <a:rPr lang="en-US" b="1" dirty="0" smtClean="0"/>
              <a:t> Gallery</a:t>
            </a:r>
          </a:p>
          <a:p>
            <a:endParaRPr lang="en-US" b="1" dirty="0"/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th-TH" b="1" dirty="0" smtClean="0"/>
              <a:t>กรณีต้องการออกแบบหรือเปลี่ยนแปลง</a:t>
            </a:r>
            <a:r>
              <a:rPr lang="en-US" b="1" dirty="0" smtClean="0"/>
              <a:t> Theme</a:t>
            </a:r>
            <a:r>
              <a:rPr lang="th-TH" b="1" dirty="0" smtClean="0"/>
              <a:t> จะต้องใช้ความรู้มากกว่าปกติ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th-TH" b="1" dirty="0" smtClean="0"/>
              <a:t>ต้องศึกษาระบบและวิธีการใช้งาน</a:t>
            </a:r>
            <a:r>
              <a:rPr lang="en-US" b="1" dirty="0" smtClean="0"/>
              <a:t> CMS</a:t>
            </a:r>
            <a:r>
              <a:rPr lang="th-TH" b="1" dirty="0" smtClean="0"/>
              <a:t> 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th-TH" b="1" dirty="0" smtClean="0"/>
              <a:t>อาจจะมีความยุ่งยากในการติดตั้ง</a:t>
            </a:r>
            <a:r>
              <a:rPr lang="en-US" b="1" dirty="0" smtClean="0"/>
              <a:t> CMS </a:t>
            </a:r>
            <a:r>
              <a:rPr lang="th-TH" b="1" dirty="0" smtClean="0"/>
              <a:t>ลงใน</a:t>
            </a:r>
            <a:r>
              <a:rPr lang="en-US" b="1" dirty="0" smtClean="0"/>
              <a:t> Server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2557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Standard Widget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sz="3200" dirty="0"/>
              <a:t>Archives</a:t>
            </a:r>
          </a:p>
          <a:p>
            <a:r>
              <a:rPr lang="en-US" sz="3200" dirty="0"/>
              <a:t>Calendar</a:t>
            </a:r>
          </a:p>
          <a:p>
            <a:r>
              <a:rPr lang="en-US" sz="3200" dirty="0"/>
              <a:t>Categories</a:t>
            </a:r>
          </a:p>
          <a:p>
            <a:r>
              <a:rPr lang="en-US" sz="3200" dirty="0"/>
              <a:t>Custom Menu</a:t>
            </a:r>
          </a:p>
          <a:p>
            <a:r>
              <a:rPr lang="en-US" sz="3200" dirty="0" smtClean="0"/>
              <a:t>Links</a:t>
            </a:r>
            <a:endParaRPr lang="en-US" sz="3200" dirty="0"/>
          </a:p>
          <a:p>
            <a:r>
              <a:rPr lang="en-US" sz="3200" dirty="0"/>
              <a:t>Meta</a:t>
            </a:r>
          </a:p>
          <a:p>
            <a:r>
              <a:rPr lang="en-US" sz="3200" dirty="0"/>
              <a:t>Pages</a:t>
            </a:r>
          </a:p>
          <a:p>
            <a:r>
              <a:rPr lang="en-US" sz="3200" dirty="0"/>
              <a:t>Recent Comments</a:t>
            </a:r>
          </a:p>
          <a:p>
            <a:r>
              <a:rPr lang="en-US" sz="3200" dirty="0"/>
              <a:t>Recent Posts</a:t>
            </a:r>
          </a:p>
          <a:p>
            <a:r>
              <a:rPr lang="en-US" sz="3200" dirty="0"/>
              <a:t>RSS</a:t>
            </a:r>
          </a:p>
          <a:p>
            <a:r>
              <a:rPr lang="en-US" sz="3200" dirty="0"/>
              <a:t>Search</a:t>
            </a:r>
          </a:p>
          <a:p>
            <a:r>
              <a:rPr lang="en-US" sz="3200" dirty="0"/>
              <a:t>Tag </a:t>
            </a:r>
            <a:r>
              <a:rPr lang="en-US" sz="3200" dirty="0" smtClean="0"/>
              <a:t>Cloud</a:t>
            </a:r>
            <a:endParaRPr lang="en-US" sz="3200" dirty="0">
              <a:solidFill>
                <a:srgbClr val="C00000"/>
              </a:solidFill>
            </a:endParaRPr>
          </a:p>
          <a:p>
            <a:r>
              <a:rPr lang="en-US" sz="320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9614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Widget Location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828800" y="2133600"/>
            <a:ext cx="5638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28800" y="2971800"/>
            <a:ext cx="56388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 MENU / NAVIGATION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3276600"/>
            <a:ext cx="4160520" cy="2286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65520" y="3276600"/>
            <a:ext cx="1371600" cy="2286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SIDEBAR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28800" y="5638800"/>
            <a:ext cx="56388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65520" y="3276600"/>
            <a:ext cx="1371600" cy="990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Widget 1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65520" y="4267200"/>
            <a:ext cx="1371600" cy="990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Widget </a:t>
            </a:r>
            <a:r>
              <a:rPr lang="en-US" b="1" dirty="0" smtClean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798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7, Sidebar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ใส่</a:t>
            </a:r>
            <a:r>
              <a:rPr lang="en-US" dirty="0" smtClean="0"/>
              <a:t> Widget</a:t>
            </a:r>
            <a:r>
              <a:rPr lang="th-TH" dirty="0" smtClean="0"/>
              <a:t> ทั้งหมด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ยกเว้น</a:t>
            </a:r>
            <a:r>
              <a:rPr lang="en-US" dirty="0" smtClean="0"/>
              <a:t> (RSS</a:t>
            </a:r>
            <a:r>
              <a:rPr lang="th-TH" dirty="0"/>
              <a:t> </a:t>
            </a:r>
            <a:r>
              <a:rPr lang="th-TH" dirty="0" smtClean="0"/>
              <a:t>และ </a:t>
            </a:r>
            <a:r>
              <a:rPr lang="en-US" dirty="0" smtClean="0"/>
              <a:t>Text) </a:t>
            </a:r>
            <a:r>
              <a:rPr lang="th-TH" dirty="0" smtClean="0"/>
              <a:t>ลงใน</a:t>
            </a:r>
            <a:r>
              <a:rPr lang="en-US" dirty="0" smtClean="0"/>
              <a:t> Sidebar</a:t>
            </a:r>
          </a:p>
          <a:p>
            <a:r>
              <a:rPr lang="th-TH" dirty="0" smtClean="0"/>
              <a:t>ดูว่าในแต่ละ</a:t>
            </a:r>
            <a:r>
              <a:rPr lang="en-US" dirty="0" smtClean="0"/>
              <a:t> Widget</a:t>
            </a:r>
            <a:r>
              <a:rPr lang="th-TH" dirty="0" smtClean="0"/>
              <a:t> แสดงผลอะไรบ้าง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66800"/>
            <a:ext cx="2577114" cy="500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20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Really Simple Syndication (RSS 2.0</a:t>
            </a:r>
            <a:r>
              <a:rPr lang="en-US" dirty="0" smtClean="0"/>
              <a:t>)</a:t>
            </a:r>
          </a:p>
          <a:p>
            <a:r>
              <a:rPr lang="th-TH" dirty="0" smtClean="0"/>
              <a:t>คือ บริการข้อมูลบน</a:t>
            </a:r>
            <a:r>
              <a:rPr lang="en-US" dirty="0" smtClean="0"/>
              <a:t> Internet</a:t>
            </a:r>
            <a:r>
              <a:rPr lang="th-TH" dirty="0" smtClean="0"/>
              <a:t> เช่นข่าวสาร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โดยจะอยู่ในรูปแบบ</a:t>
            </a:r>
            <a:r>
              <a:rPr lang="en-US" dirty="0" smtClean="0"/>
              <a:t> XML</a:t>
            </a:r>
          </a:p>
          <a:p>
            <a:r>
              <a:rPr lang="en-US" dirty="0" smtClean="0"/>
              <a:t>Widget RSS</a:t>
            </a:r>
            <a:r>
              <a:rPr lang="th-TH" dirty="0" smtClean="0"/>
              <a:t> คือ </a:t>
            </a:r>
            <a:r>
              <a:rPr lang="en-US" dirty="0" smtClean="0"/>
              <a:t>Widget</a:t>
            </a:r>
            <a:r>
              <a:rPr lang="th-TH" dirty="0" smtClean="0"/>
              <a:t> ที่ทำการอ่านข่าวสาร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จากเว็บที่ให้บริการ </a:t>
            </a:r>
            <a:r>
              <a:rPr lang="en-US" dirty="0" smtClean="0"/>
              <a:t>RSS</a:t>
            </a:r>
            <a:r>
              <a:rPr lang="th-TH" dirty="0" smtClean="0"/>
              <a:t> มาแสดงบน</a:t>
            </a:r>
            <a:r>
              <a:rPr lang="en-US" dirty="0" smtClean="0"/>
              <a:t> Widget</a:t>
            </a:r>
            <a:endParaRPr lang="en-US" dirty="0"/>
          </a:p>
        </p:txBody>
      </p:sp>
      <p:pic>
        <p:nvPicPr>
          <p:cNvPr id="19458" name="Picture 2" descr="http://upload.wikimedia.org/wikipedia/commons/thumb/4/43/Feed-icon.svg/220px-Feed-icon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76400"/>
            <a:ext cx="2095500" cy="209550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34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8, RSS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ใส่ </a:t>
            </a:r>
            <a:r>
              <a:rPr lang="en-US" dirty="0" smtClean="0"/>
              <a:t>Widget</a:t>
            </a:r>
            <a:r>
              <a:rPr lang="th-TH" dirty="0" smtClean="0"/>
              <a:t> </a:t>
            </a:r>
            <a:r>
              <a:rPr lang="en-US" dirty="0" smtClean="0"/>
              <a:t>RSS </a:t>
            </a:r>
            <a:r>
              <a:rPr lang="th-TH" dirty="0" smtClean="0"/>
              <a:t>ลงใน</a:t>
            </a:r>
            <a:r>
              <a:rPr lang="en-US" dirty="0" smtClean="0"/>
              <a:t> Sidebar</a:t>
            </a:r>
          </a:p>
          <a:p>
            <a:r>
              <a:rPr lang="th-TH" dirty="0" smtClean="0"/>
              <a:t>ตั้งค่า</a:t>
            </a:r>
            <a:r>
              <a:rPr lang="en-US" dirty="0" smtClean="0"/>
              <a:t> RSS Feed URL</a:t>
            </a:r>
            <a:r>
              <a:rPr lang="th-TH" dirty="0" smtClean="0"/>
              <a:t> เป็น</a:t>
            </a:r>
          </a:p>
          <a:p>
            <a:pPr lvl="1"/>
            <a:r>
              <a:rPr lang="en-US" dirty="0">
                <a:hlinkClick r:id="rId2"/>
              </a:rPr>
              <a:t>http://www.rmutp.ac.th/feed</a:t>
            </a:r>
            <a:r>
              <a:rPr lang="en-US" dirty="0" smtClean="0">
                <a:hlinkClick r:id="rId2"/>
              </a:rPr>
              <a:t>/</a:t>
            </a:r>
            <a:endParaRPr lang="th-TH" dirty="0" smtClean="0"/>
          </a:p>
          <a:p>
            <a:r>
              <a:rPr lang="th-TH" dirty="0" smtClean="0"/>
              <a:t>ตั้งค่า</a:t>
            </a:r>
            <a:r>
              <a:rPr lang="en-US" dirty="0" smtClean="0"/>
              <a:t> Feed Title</a:t>
            </a:r>
          </a:p>
          <a:p>
            <a:r>
              <a:rPr lang="th-TH" dirty="0" smtClean="0"/>
              <a:t>ตรวจสอบข่าวสารจากการแสดงผลของ</a:t>
            </a:r>
            <a:br>
              <a:rPr lang="th-TH" dirty="0" smtClean="0"/>
            </a:br>
            <a:r>
              <a:rPr lang="en-US" dirty="0" smtClean="0"/>
              <a:t>Widget RSS</a:t>
            </a:r>
            <a:endParaRPr lang="th-TH" dirty="0" smtClean="0"/>
          </a:p>
          <a:p>
            <a:r>
              <a:rPr lang="th-TH" dirty="0" smtClean="0"/>
              <a:t>ทดลองใช้</a:t>
            </a:r>
            <a:r>
              <a:rPr lang="en-US" dirty="0" smtClean="0"/>
              <a:t> RSS </a:t>
            </a:r>
            <a:r>
              <a:rPr lang="th-TH" dirty="0" smtClean="0"/>
              <a:t>จากที่อื่น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385" y="2114549"/>
            <a:ext cx="3853815" cy="275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17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Widget Text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สามารถใส่ข้อความใดๆ หรือ </a:t>
            </a:r>
            <a:r>
              <a:rPr lang="en-US" dirty="0" smtClean="0"/>
              <a:t>Html</a:t>
            </a:r>
            <a:r>
              <a:rPr lang="th-TH" dirty="0" smtClean="0"/>
              <a:t> ลงใน</a:t>
            </a:r>
            <a:r>
              <a:rPr lang="en-US" dirty="0" smtClean="0"/>
              <a:t> Widget</a:t>
            </a:r>
          </a:p>
          <a:p>
            <a:r>
              <a:rPr lang="th-TH" dirty="0" smtClean="0"/>
              <a:t>เช่นการแทรกรูปลงใน</a:t>
            </a:r>
            <a:r>
              <a:rPr lang="en-US" dirty="0" smtClean="0"/>
              <a:t> Widget</a:t>
            </a: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429000"/>
            <a:ext cx="5110163" cy="2671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2057400" y="4745793"/>
            <a:ext cx="3048000" cy="1219200"/>
          </a:xfrm>
          <a:prstGeom prst="wedgeRoundRectCallout">
            <a:avLst>
              <a:gd name="adj1" fmla="val 106667"/>
              <a:gd name="adj2" fmla="val -1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Widget Text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284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9, Widget Text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ใส่ </a:t>
            </a:r>
            <a:r>
              <a:rPr lang="en-US" dirty="0" smtClean="0"/>
              <a:t>Widget Text </a:t>
            </a:r>
            <a:r>
              <a:rPr lang="th-TH" dirty="0" smtClean="0"/>
              <a:t>ลงใน </a:t>
            </a:r>
            <a:r>
              <a:rPr lang="en-US" dirty="0" smtClean="0"/>
              <a:t>Sidebar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Widget Title</a:t>
            </a:r>
          </a:p>
          <a:p>
            <a:r>
              <a:rPr lang="th-TH" dirty="0" smtClean="0"/>
              <a:t>ใส่</a:t>
            </a:r>
            <a:r>
              <a:rPr lang="en-US" dirty="0" smtClean="0"/>
              <a:t> Widget Content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3428889" cy="3381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8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 Theme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25112"/>
          </a:xfrm>
        </p:spPr>
        <p:txBody>
          <a:bodyPr/>
          <a:lstStyle/>
          <a:p>
            <a:r>
              <a:rPr lang="en-US" dirty="0" smtClean="0"/>
              <a:t>Theme </a:t>
            </a:r>
            <a:r>
              <a:rPr lang="th-TH" dirty="0" smtClean="0"/>
              <a:t>คือตัวกำหนด รูปร่างหน้าตา และการแสดงผลต่างๆ ของ</a:t>
            </a:r>
            <a:r>
              <a:rPr lang="en-US" dirty="0" smtClean="0"/>
              <a:t> Website</a:t>
            </a:r>
          </a:p>
          <a:p>
            <a:r>
              <a:rPr lang="en-US" dirty="0" smtClean="0"/>
              <a:t>Download New Theme</a:t>
            </a:r>
            <a:r>
              <a:rPr lang="th-TH" dirty="0" smtClean="0"/>
              <a:t> </a:t>
            </a:r>
            <a:r>
              <a:rPr lang="en-US" dirty="0" smtClean="0"/>
              <a:t>“http</a:t>
            </a:r>
            <a:r>
              <a:rPr lang="en-US" dirty="0"/>
              <a:t>://wordpress.org/extend/themes</a:t>
            </a:r>
            <a:r>
              <a:rPr lang="en-US" dirty="0" smtClean="0"/>
              <a:t>/”</a:t>
            </a:r>
          </a:p>
          <a:p>
            <a:r>
              <a:rPr lang="th-TH" dirty="0" smtClean="0"/>
              <a:t>มีทั้งแบบ</a:t>
            </a:r>
            <a:r>
              <a:rPr lang="en-US" dirty="0" smtClean="0"/>
              <a:t> Free</a:t>
            </a:r>
            <a:r>
              <a:rPr lang="th-TH" dirty="0" smtClean="0"/>
              <a:t> และ </a:t>
            </a:r>
            <a:r>
              <a:rPr lang="en-US" dirty="0"/>
              <a:t>Commercial</a:t>
            </a:r>
            <a:endParaRPr lang="en-US" dirty="0" smtClean="0"/>
          </a:p>
          <a:p>
            <a:r>
              <a:rPr lang="th-TH" dirty="0" smtClean="0"/>
              <a:t>การปรับแต่งเปลี่ยนแลง</a:t>
            </a:r>
            <a:r>
              <a:rPr lang="en-US" dirty="0" smtClean="0"/>
              <a:t> Theme</a:t>
            </a:r>
            <a:endParaRPr lang="th-TH" dirty="0"/>
          </a:p>
          <a:p>
            <a:pPr lvl="1"/>
            <a:r>
              <a:rPr lang="en-US" dirty="0" smtClean="0"/>
              <a:t>Theme Option,</a:t>
            </a:r>
            <a:r>
              <a:rPr lang="th-TH" dirty="0" smtClean="0"/>
              <a:t> </a:t>
            </a:r>
            <a:r>
              <a:rPr lang="en-US" dirty="0" smtClean="0"/>
              <a:t>Header, Background (</a:t>
            </a:r>
            <a:r>
              <a:rPr lang="th-TH" dirty="0" smtClean="0"/>
              <a:t>หาก </a:t>
            </a:r>
            <a:r>
              <a:rPr lang="en-US" dirty="0" smtClean="0"/>
              <a:t>Theme</a:t>
            </a:r>
            <a:r>
              <a:rPr lang="th-TH" dirty="0" smtClean="0"/>
              <a:t> สนับสนุน</a:t>
            </a:r>
            <a:r>
              <a:rPr lang="en-US" dirty="0" smtClean="0"/>
              <a:t>)</a:t>
            </a:r>
            <a:endParaRPr lang="th-TH" dirty="0" smtClean="0"/>
          </a:p>
          <a:p>
            <a:pPr lvl="1"/>
            <a:r>
              <a:rPr lang="en-US" dirty="0" smtClean="0"/>
              <a:t>Edit Theme </a:t>
            </a:r>
            <a:r>
              <a:rPr lang="th-TH" dirty="0" smtClean="0"/>
              <a:t>ด้วยการแก้ไข</a:t>
            </a:r>
            <a:r>
              <a:rPr lang="en-US" dirty="0" smtClean="0"/>
              <a:t> Script (Html, CSS, Java Script, PHP)</a:t>
            </a:r>
          </a:p>
        </p:txBody>
      </p:sp>
    </p:spTree>
    <p:extLst>
      <p:ext uri="{BB962C8B-B14F-4D97-AF65-F5344CB8AC3E}">
        <p14:creationId xmlns:p14="http://schemas.microsoft.com/office/powerpoint/2010/main" val="132302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Theme Option (Twenty Eleven)</a:t>
            </a:r>
            <a:endParaRPr lang="en-US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70125"/>
            <a:ext cx="5313363" cy="407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888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2209800"/>
            <a:ext cx="4724400" cy="3983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1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 </a:t>
            </a:r>
            <a:r>
              <a:rPr lang="en-US" b="1" dirty="0" err="1" smtClean="0"/>
              <a:t>Wordpress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09800"/>
            <a:ext cx="7315200" cy="4323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96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Header</a:t>
            </a:r>
            <a:endParaRPr lang="en-US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09800"/>
            <a:ext cx="7315200" cy="3740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13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Lab 10, Theme Option, Background, Header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ทดลองเปลี่ยน </a:t>
            </a:r>
            <a:r>
              <a:rPr lang="en-US" dirty="0" smtClean="0"/>
              <a:t>Theme Option</a:t>
            </a:r>
          </a:p>
          <a:p>
            <a:pPr lvl="1"/>
            <a:r>
              <a:rPr lang="en-US" dirty="0" smtClean="0"/>
              <a:t>Color Scheme, Link Color, Default Layout</a:t>
            </a:r>
          </a:p>
          <a:p>
            <a:r>
              <a:rPr lang="en-US" dirty="0" smtClean="0"/>
              <a:t>Background</a:t>
            </a:r>
          </a:p>
          <a:p>
            <a:pPr lvl="1"/>
            <a:r>
              <a:rPr lang="en-US" dirty="0"/>
              <a:t>Upload Image Background</a:t>
            </a:r>
          </a:p>
          <a:p>
            <a:pPr lvl="1"/>
            <a:r>
              <a:rPr lang="th-TH" dirty="0"/>
              <a:t>ปรับแต่ง</a:t>
            </a:r>
            <a:r>
              <a:rPr lang="en-US" dirty="0"/>
              <a:t> Display Options (Position, Repeat, Attachment, Background Color</a:t>
            </a:r>
            <a:r>
              <a:rPr lang="en-US" dirty="0" smtClean="0"/>
              <a:t>)</a:t>
            </a:r>
          </a:p>
          <a:p>
            <a:r>
              <a:rPr lang="en-US" dirty="0" smtClean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17680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Theme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3574475"/>
              </p:ext>
            </p:extLst>
          </p:nvPr>
        </p:nvGraphicFramePr>
        <p:xfrm>
          <a:off x="457200" y="2249488"/>
          <a:ext cx="8229600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Theme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Default </a:t>
                      </a:r>
                      <a:r>
                        <a:rPr lang="en-US" dirty="0" err="1" smtClean="0"/>
                        <a:t>Wordpress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Twenty</a:t>
                      </a:r>
                      <a:r>
                        <a:rPr lang="en-US" baseline="0" dirty="0" smtClean="0"/>
                        <a:t> Eleven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ราชมงคลพระนคร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th-TH" baseline="0" dirty="0" smtClean="0"/>
                        <a:t>สถาบันวิจัย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th-TH" baseline="0" dirty="0" smtClean="0"/>
                        <a:t>คณะสถาปัตยกรรมศาสตร์และการออกแบบ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th-TH" baseline="0" dirty="0" smtClean="0"/>
                        <a:t>คณะครุศาสตร์อุตสาหกรรม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Arrass</a:t>
                      </a:r>
                      <a:r>
                        <a:rPr lang="en-US" dirty="0" smtClean="0"/>
                        <a:t>-theme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th-TH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คณะอุตสาหกรรมสิ่งทอและออกแบบแฟชั่น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Mystique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กองนโยบายและแผน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zeeSynergie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Install Theme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สามารถค้น</a:t>
            </a:r>
            <a:r>
              <a:rPr lang="en-US" dirty="0" smtClean="0"/>
              <a:t> free</a:t>
            </a:r>
            <a:r>
              <a:rPr lang="th-TH" dirty="0" smtClean="0"/>
              <a:t> </a:t>
            </a:r>
            <a:r>
              <a:rPr lang="en-US" dirty="0" smtClean="0"/>
              <a:t>theme </a:t>
            </a:r>
            <a:r>
              <a:rPr lang="th-TH" dirty="0" smtClean="0"/>
              <a:t>ใน</a:t>
            </a:r>
            <a:r>
              <a:rPr lang="en-US" dirty="0" smtClean="0"/>
              <a:t> 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/>
              <a:t>“</a:t>
            </a:r>
            <a:r>
              <a:rPr lang="en-US" dirty="0"/>
              <a:t>http://wordpress.org/extend/themes/”</a:t>
            </a:r>
          </a:p>
          <a:p>
            <a:r>
              <a:rPr lang="th-TH" dirty="0" smtClean="0"/>
              <a:t>การติดตั้งทำได้ </a:t>
            </a:r>
            <a:r>
              <a:rPr lang="en-US" dirty="0" smtClean="0"/>
              <a:t>2</a:t>
            </a:r>
            <a:r>
              <a:rPr lang="th-TH" dirty="0" smtClean="0"/>
              <a:t> วิธี</a:t>
            </a:r>
          </a:p>
          <a:p>
            <a:pPr lvl="1"/>
            <a:r>
              <a:rPr lang="en-US" dirty="0" smtClean="0"/>
              <a:t>Download </a:t>
            </a:r>
            <a:r>
              <a:rPr lang="th-TH" dirty="0" smtClean="0"/>
              <a:t>และ </a:t>
            </a:r>
            <a:r>
              <a:rPr lang="en-US" dirty="0" smtClean="0"/>
              <a:t>Install </a:t>
            </a:r>
            <a:r>
              <a:rPr lang="th-TH" dirty="0" smtClean="0"/>
              <a:t>ผ่าน </a:t>
            </a:r>
            <a:r>
              <a:rPr lang="en-US" dirty="0" err="1" smtClean="0"/>
              <a:t>wp</a:t>
            </a:r>
            <a:r>
              <a:rPr lang="en-US" dirty="0" smtClean="0"/>
              <a:t>-admin</a:t>
            </a:r>
          </a:p>
          <a:p>
            <a:pPr lvl="1"/>
            <a:r>
              <a:rPr lang="en-US" dirty="0" smtClean="0"/>
              <a:t>Download </a:t>
            </a:r>
            <a:r>
              <a:rPr lang="th-TH" dirty="0" smtClean="0"/>
              <a:t>และ</a:t>
            </a:r>
            <a:r>
              <a:rPr lang="en-US" dirty="0" smtClean="0"/>
              <a:t> Install</a:t>
            </a:r>
            <a:r>
              <a:rPr lang="th-TH" dirty="0" smtClean="0"/>
              <a:t> ด้วยตนเอง</a:t>
            </a:r>
            <a:br>
              <a:rPr lang="th-TH" dirty="0" smtClean="0"/>
            </a:br>
            <a:r>
              <a:rPr lang="th-TH" dirty="0" smtClean="0"/>
              <a:t>ใน</a:t>
            </a:r>
            <a:r>
              <a:rPr lang="en-US" dirty="0" smtClean="0"/>
              <a:t> </a:t>
            </a:r>
            <a:r>
              <a:rPr lang="en-US" dirty="0"/>
              <a:t>“</a:t>
            </a:r>
            <a:r>
              <a:rPr lang="en-US" dirty="0" err="1"/>
              <a:t>wp</a:t>
            </a:r>
            <a:r>
              <a:rPr lang="en-US" dirty="0"/>
              <a:t>-content\themes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Activate Theme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725" y="2133600"/>
            <a:ext cx="3350875" cy="3109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0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11, Install “Admired” Theme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 “Admired” Theme</a:t>
            </a:r>
          </a:p>
          <a:p>
            <a:r>
              <a:rPr lang="en-US" dirty="0" smtClean="0"/>
              <a:t>Install “Admired” Theme</a:t>
            </a:r>
          </a:p>
          <a:p>
            <a:r>
              <a:rPr lang="en-US" dirty="0" smtClean="0"/>
              <a:t>Activate “Admired” Theme</a:t>
            </a:r>
          </a:p>
          <a:p>
            <a:r>
              <a:rPr lang="th-TH" dirty="0" smtClean="0"/>
              <a:t>ดูการเปลี่ยนแปลง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438400"/>
            <a:ext cx="4518206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9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Admired </a:t>
            </a:r>
            <a:r>
              <a:rPr lang="en-US" b="1" dirty="0" smtClean="0"/>
              <a:t>Theme Options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074" y="2209800"/>
            <a:ext cx="4472526" cy="4149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33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12, Admired Theme Options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Skin &amp; Layout</a:t>
            </a:r>
          </a:p>
          <a:p>
            <a:r>
              <a:rPr lang="en-US" dirty="0" smtClean="0"/>
              <a:t>General Appearance</a:t>
            </a:r>
          </a:p>
          <a:p>
            <a:pPr lvl="1"/>
            <a:r>
              <a:rPr lang="en-US" dirty="0"/>
              <a:t>Post Excerpt with </a:t>
            </a:r>
            <a:r>
              <a:rPr lang="en-US" dirty="0" smtClean="0"/>
              <a:t>Thumbnail</a:t>
            </a:r>
          </a:p>
          <a:p>
            <a:pPr lvl="1"/>
            <a:r>
              <a:rPr lang="en-US" dirty="0"/>
              <a:t>Remove Post </a:t>
            </a:r>
            <a:r>
              <a:rPr lang="en-US" dirty="0" smtClean="0"/>
              <a:t>Calendar</a:t>
            </a:r>
          </a:p>
          <a:p>
            <a:r>
              <a:rPr lang="en-US" dirty="0"/>
              <a:t>Font </a:t>
            </a:r>
            <a:r>
              <a:rPr lang="en-US" dirty="0" smtClean="0"/>
              <a:t>Options</a:t>
            </a:r>
          </a:p>
          <a:p>
            <a:r>
              <a:rPr lang="en-US" dirty="0" smtClean="0"/>
              <a:t>Header</a:t>
            </a:r>
          </a:p>
          <a:p>
            <a:r>
              <a:rPr lang="en-US" dirty="0" smtClean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13720307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13, </a:t>
            </a:r>
            <a:r>
              <a:rPr lang="en-US" b="1" dirty="0"/>
              <a:t>Install “</a:t>
            </a:r>
            <a:r>
              <a:rPr lang="en-US" b="1" dirty="0" smtClean="0"/>
              <a:t>Arras” </a:t>
            </a:r>
            <a:r>
              <a:rPr lang="en-US" b="1" dirty="0"/>
              <a:t>Theme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Theme “http</a:t>
            </a:r>
            <a:r>
              <a:rPr lang="en-US" dirty="0"/>
              <a:t>://www.arrastheme.com</a:t>
            </a:r>
            <a:r>
              <a:rPr lang="en-US" dirty="0" smtClean="0"/>
              <a:t>/”</a:t>
            </a:r>
          </a:p>
          <a:p>
            <a:r>
              <a:rPr lang="en-US" dirty="0" smtClean="0"/>
              <a:t>Extract, Paste </a:t>
            </a:r>
            <a:r>
              <a:rPr lang="en-US" dirty="0"/>
              <a:t>in “\</a:t>
            </a:r>
            <a:r>
              <a:rPr lang="en-US" dirty="0" err="1"/>
              <a:t>wp</a:t>
            </a:r>
            <a:r>
              <a:rPr lang="en-US" dirty="0"/>
              <a:t>-content\themes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Activate “Arras” Theme</a:t>
            </a:r>
          </a:p>
          <a:p>
            <a:r>
              <a:rPr lang="th-TH" dirty="0" smtClean="0"/>
              <a:t>ดูการเปลี่ยนแปลง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4368723" cy="2763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0086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Arras Layout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600200" y="2133600"/>
            <a:ext cx="5638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00200" y="2971800"/>
            <a:ext cx="5638800" cy="228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 MENU / NAVIGATION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7340" y="3314700"/>
            <a:ext cx="4160520" cy="2286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36920" y="3276600"/>
            <a:ext cx="1371600" cy="2286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SIDEBAR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600200" y="5638800"/>
            <a:ext cx="56388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554480" y="3276600"/>
            <a:ext cx="416052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Slide Show (Post1, Post2, Post3…)</a:t>
            </a:r>
            <a:endParaRPr lang="en-US" sz="2800" dirty="0"/>
          </a:p>
        </p:txBody>
      </p:sp>
      <p:sp>
        <p:nvSpPr>
          <p:cNvPr id="22" name="Rectangle 21"/>
          <p:cNvSpPr/>
          <p:nvPr/>
        </p:nvSpPr>
        <p:spPr>
          <a:xfrm>
            <a:off x="1577340" y="4200525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4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15615" y="4229100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5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4472940" y="4229100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6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577340" y="4838700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7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015615" y="4848225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8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4472940" y="4848225"/>
            <a:ext cx="124206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7746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Arras Options</a:t>
            </a:r>
            <a:endParaRPr 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"/>
          <a:stretch/>
        </p:blipFill>
        <p:spPr bwMode="auto">
          <a:xfrm>
            <a:off x="1828800" y="2160778"/>
            <a:ext cx="5386386" cy="4011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772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 </a:t>
            </a:r>
            <a:r>
              <a:rPr lang="en-US" b="1" dirty="0" err="1" smtClean="0"/>
              <a:t>Wordpress</a:t>
            </a:r>
            <a:r>
              <a:rPr lang="th-TH" b="1" dirty="0" smtClean="0"/>
              <a:t> </a:t>
            </a:r>
            <a:r>
              <a:rPr lang="en-US" b="1" dirty="0" smtClean="0"/>
              <a:t>(2)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เป็น </a:t>
            </a:r>
            <a:r>
              <a:rPr lang="en-US" dirty="0" smtClean="0"/>
              <a:t>Software </a:t>
            </a:r>
            <a:r>
              <a:rPr lang="th-TH" dirty="0" smtClean="0"/>
              <a:t>ประเภท </a:t>
            </a:r>
            <a:r>
              <a:rPr lang="en-US" dirty="0" smtClean="0"/>
              <a:t>CMS </a:t>
            </a:r>
            <a:r>
              <a:rPr lang="th-TH" dirty="0" smtClean="0"/>
              <a:t>สำหรับสร้าง</a:t>
            </a:r>
            <a:r>
              <a:rPr lang="en-US" dirty="0" smtClean="0"/>
              <a:t> Blog</a:t>
            </a:r>
            <a:r>
              <a:rPr lang="th-TH" dirty="0" smtClean="0"/>
              <a:t> หรือ </a:t>
            </a:r>
            <a:r>
              <a:rPr lang="en-US" dirty="0" smtClean="0"/>
              <a:t>Website</a:t>
            </a:r>
          </a:p>
          <a:p>
            <a:r>
              <a:rPr lang="th-TH" dirty="0" smtClean="0"/>
              <a:t>ได้รับความนิยมสูงสุดในขณะนี้</a:t>
            </a:r>
          </a:p>
          <a:p>
            <a:r>
              <a:rPr lang="th-TH" dirty="0" smtClean="0"/>
              <a:t>พัฒนาด้วยภาษา </a:t>
            </a:r>
            <a:r>
              <a:rPr lang="en-US" dirty="0" smtClean="0"/>
              <a:t>PHP </a:t>
            </a:r>
            <a:r>
              <a:rPr lang="th-TH" dirty="0" smtClean="0"/>
              <a:t>ทำงานบนฐานข้อมูล</a:t>
            </a:r>
            <a:r>
              <a:rPr lang="en-US" dirty="0" smtClean="0"/>
              <a:t> MySQL</a:t>
            </a:r>
          </a:p>
          <a:p>
            <a:r>
              <a:rPr lang="en-US" dirty="0" smtClean="0"/>
              <a:t>Website </a:t>
            </a:r>
            <a:r>
              <a:rPr lang="th-TH" dirty="0" smtClean="0"/>
              <a:t>หลัก </a:t>
            </a:r>
            <a:r>
              <a:rPr lang="en-US" dirty="0" smtClean="0"/>
              <a:t>http://wordpress.org</a:t>
            </a:r>
          </a:p>
          <a:p>
            <a:r>
              <a:rPr lang="th-TH" dirty="0" smtClean="0"/>
              <a:t>ใช้งานง่ายมาก</a:t>
            </a:r>
          </a:p>
          <a:p>
            <a:r>
              <a:rPr lang="th-TH" dirty="0" smtClean="0"/>
              <a:t>พัฒนาบนพื้นฐานของ</a:t>
            </a:r>
            <a:r>
              <a:rPr lang="en-US" dirty="0" smtClean="0"/>
              <a:t> Web Standard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080" y="3124200"/>
            <a:ext cx="2381250" cy="238125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0568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14, Arras Options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Slideshow</a:t>
            </a:r>
          </a:p>
          <a:p>
            <a:r>
              <a:rPr lang="en-US" dirty="0" smtClean="0"/>
              <a:t>Featured Post #1-2</a:t>
            </a:r>
          </a:p>
          <a:p>
            <a:r>
              <a:rPr lang="en-US" dirty="0" smtClean="0"/>
              <a:t>News Posts</a:t>
            </a:r>
          </a:p>
          <a:p>
            <a:r>
              <a:rPr lang="en-US" dirty="0" smtClean="0"/>
              <a:t>Layout</a:t>
            </a:r>
          </a:p>
          <a:p>
            <a:r>
              <a:rPr lang="en-US" dirty="0" smtClean="0"/>
              <a:t>Design</a:t>
            </a:r>
          </a:p>
          <a:p>
            <a:r>
              <a:rPr lang="en-US" dirty="0" smtClean="0"/>
              <a:t>Thumbnail Sizes</a:t>
            </a:r>
          </a:p>
        </p:txBody>
      </p:sp>
    </p:spTree>
    <p:extLst>
      <p:ext uri="{BB962C8B-B14F-4D97-AF65-F5344CB8AC3E}">
        <p14:creationId xmlns:p14="http://schemas.microsoft.com/office/powerpoint/2010/main" val="7940439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 Plug-in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คือส่วนเสริม สำหรับเพิ่ม</a:t>
            </a:r>
            <a:r>
              <a:rPr lang="en-US" dirty="0" smtClean="0"/>
              <a:t> function </a:t>
            </a:r>
            <a:r>
              <a:rPr lang="th-TH" dirty="0" smtClean="0"/>
              <a:t>การทำงานของ </a:t>
            </a:r>
            <a:r>
              <a:rPr lang="en-US" dirty="0" err="1" smtClean="0"/>
              <a:t>Wordpress</a:t>
            </a:r>
            <a:r>
              <a:rPr lang="th-TH" dirty="0" smtClean="0"/>
              <a:t> ให้ตรงกับความต้องการมากยิ่งขึ้น</a:t>
            </a:r>
          </a:p>
          <a:p>
            <a:r>
              <a:rPr lang="th-TH" dirty="0" smtClean="0"/>
              <a:t>ปัจจุบัน</a:t>
            </a:r>
            <a:r>
              <a:rPr lang="en-US" dirty="0" smtClean="0"/>
              <a:t> Plugin</a:t>
            </a:r>
            <a:r>
              <a:rPr lang="th-TH" dirty="0" smtClean="0"/>
              <a:t> ของ</a:t>
            </a:r>
            <a:r>
              <a:rPr lang="en-US" dirty="0" smtClean="0"/>
              <a:t> </a:t>
            </a:r>
            <a:r>
              <a:rPr lang="en-US" dirty="0" err="1" smtClean="0"/>
              <a:t>Wordpress</a:t>
            </a:r>
            <a:r>
              <a:rPr lang="th-TH" dirty="0" smtClean="0"/>
              <a:t> มีให้เลือกมากมาย และตอบสนองความต้องการในทุกๆ รูปแบบ</a:t>
            </a:r>
          </a:p>
          <a:p>
            <a:r>
              <a:rPr lang="th-TH" dirty="0" smtClean="0"/>
              <a:t>ค้นหา </a:t>
            </a:r>
            <a:r>
              <a:rPr lang="en-US" dirty="0" smtClean="0"/>
              <a:t>Plugin</a:t>
            </a:r>
            <a:r>
              <a:rPr lang="th-TH" dirty="0" smtClean="0"/>
              <a:t> และ</a:t>
            </a:r>
            <a:r>
              <a:rPr lang="en-US" dirty="0" smtClean="0"/>
              <a:t> Download </a:t>
            </a:r>
            <a:r>
              <a:rPr lang="th-TH" dirty="0" smtClean="0"/>
              <a:t>ได้ที่ </a:t>
            </a:r>
            <a:br>
              <a:rPr lang="th-TH" dirty="0" smtClean="0"/>
            </a:br>
            <a:r>
              <a:rPr lang="en-US" dirty="0" smtClean="0"/>
              <a:t>“</a:t>
            </a:r>
            <a:r>
              <a:rPr lang="en-US" dirty="0"/>
              <a:t>http://wordpress.org/extend/plugins/”</a:t>
            </a:r>
            <a:endParaRPr lang="th-TH" dirty="0" smtClean="0"/>
          </a:p>
          <a:p>
            <a:endParaRPr lang="en-US" dirty="0"/>
          </a:p>
        </p:txBody>
      </p:sp>
      <p:pic>
        <p:nvPicPr>
          <p:cNvPr id="2050" name="Picture 2" descr="http://t2.gstatic.com/images?q=tbn:ANd9GcSiLMwLf9aAUd2rXm4oypHLwVRCVABa7kEqCNKFXgArff0R7CF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971924"/>
            <a:ext cx="1438275" cy="14382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0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Recommend Plug-in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sz="3600" dirty="0" err="1" smtClean="0"/>
              <a:t>Akismet</a:t>
            </a:r>
            <a:endParaRPr lang="en-US" sz="3600" dirty="0" smtClean="0"/>
          </a:p>
          <a:p>
            <a:r>
              <a:rPr lang="en-US" sz="3600" dirty="0" smtClean="0"/>
              <a:t>All in One SEO Pack</a:t>
            </a:r>
          </a:p>
          <a:p>
            <a:r>
              <a:rPr lang="en-US" sz="3600" dirty="0" err="1" smtClean="0"/>
              <a:t>WPtouch</a:t>
            </a:r>
            <a:endParaRPr lang="en-US" sz="3600" dirty="0" smtClean="0"/>
          </a:p>
          <a:p>
            <a:r>
              <a:rPr lang="en-US" sz="3600" dirty="0" smtClean="0"/>
              <a:t>WP-</a:t>
            </a:r>
            <a:r>
              <a:rPr lang="en-US" sz="3600" dirty="0" err="1" smtClean="0"/>
              <a:t>PageNavi</a:t>
            </a:r>
            <a:endParaRPr lang="en-US" sz="3600" dirty="0" smtClean="0"/>
          </a:p>
          <a:p>
            <a:r>
              <a:rPr lang="en-US" sz="3600" dirty="0"/>
              <a:t>Google XML </a:t>
            </a:r>
            <a:r>
              <a:rPr lang="en-US" sz="3600" dirty="0" smtClean="0"/>
              <a:t>Sitemaps</a:t>
            </a:r>
          </a:p>
          <a:p>
            <a:r>
              <a:rPr lang="en-US" sz="3600" dirty="0"/>
              <a:t>SEO Friendly </a:t>
            </a:r>
            <a:r>
              <a:rPr lang="en-US" sz="3600" dirty="0" smtClean="0"/>
              <a:t>Images</a:t>
            </a:r>
          </a:p>
          <a:p>
            <a:endParaRPr lang="en-US" sz="3600" dirty="0" smtClean="0"/>
          </a:p>
          <a:p>
            <a:r>
              <a:rPr lang="en-US" sz="3600" dirty="0" smtClean="0"/>
              <a:t>Breadcrumb </a:t>
            </a:r>
            <a:r>
              <a:rPr lang="en-US" sz="3600" dirty="0" err="1" smtClean="0"/>
              <a:t>NavXT</a:t>
            </a:r>
            <a:endParaRPr lang="en-US" sz="3600" dirty="0" smtClean="0"/>
          </a:p>
          <a:p>
            <a:r>
              <a:rPr lang="en-US" sz="3600" dirty="0"/>
              <a:t>WP-Table </a:t>
            </a:r>
            <a:r>
              <a:rPr lang="en-US" sz="3600" dirty="0" smtClean="0"/>
              <a:t>Reloaded</a:t>
            </a:r>
          </a:p>
          <a:p>
            <a:r>
              <a:rPr lang="en-US" sz="3600" dirty="0"/>
              <a:t>Simple Facebook </a:t>
            </a:r>
            <a:r>
              <a:rPr lang="en-US" sz="3600" dirty="0" smtClean="0"/>
              <a:t>Connect</a:t>
            </a:r>
          </a:p>
          <a:p>
            <a:r>
              <a:rPr lang="en-US" sz="3600" dirty="0"/>
              <a:t>Smart YouTube PRO</a:t>
            </a:r>
            <a:endParaRPr lang="en-US" sz="3600" dirty="0" smtClean="0"/>
          </a:p>
          <a:p>
            <a:r>
              <a:rPr lang="en-US" sz="3600" dirty="0" smtClean="0"/>
              <a:t>And More….</a:t>
            </a:r>
          </a:p>
          <a:p>
            <a:pPr marL="109728" indent="0">
              <a:buNone/>
            </a:pP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448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Lab 15, </a:t>
            </a:r>
            <a:r>
              <a:rPr lang="en-US" b="1" dirty="0"/>
              <a:t>Smart YouTube PRO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Search “Smart YouTube PRO” </a:t>
            </a:r>
            <a:r>
              <a:rPr lang="en-US" dirty="0" smtClean="0"/>
              <a:t>Plugin</a:t>
            </a:r>
            <a:endParaRPr lang="en-US" dirty="0"/>
          </a:p>
          <a:p>
            <a:r>
              <a:rPr lang="en-US" dirty="0"/>
              <a:t>Install </a:t>
            </a:r>
            <a:r>
              <a:rPr lang="en-US" dirty="0" smtClean="0"/>
              <a:t>“</a:t>
            </a:r>
            <a:r>
              <a:rPr lang="en-US" dirty="0"/>
              <a:t>Smart YouTube PRO</a:t>
            </a:r>
            <a:r>
              <a:rPr lang="en-US" dirty="0" smtClean="0"/>
              <a:t>” </a:t>
            </a:r>
            <a:r>
              <a:rPr lang="en-US" dirty="0"/>
              <a:t>Plugin</a:t>
            </a:r>
          </a:p>
          <a:p>
            <a:r>
              <a:rPr lang="en-US" dirty="0"/>
              <a:t>Activate </a:t>
            </a:r>
            <a:r>
              <a:rPr lang="en-US" dirty="0" smtClean="0"/>
              <a:t>“</a:t>
            </a:r>
            <a:r>
              <a:rPr lang="en-US" dirty="0"/>
              <a:t>Smart YouTube PRO</a:t>
            </a:r>
            <a:r>
              <a:rPr lang="en-US" dirty="0" smtClean="0"/>
              <a:t>” </a:t>
            </a:r>
            <a:r>
              <a:rPr lang="en-US" dirty="0"/>
              <a:t>Plugin</a:t>
            </a:r>
          </a:p>
          <a:p>
            <a:r>
              <a:rPr lang="th-TH" dirty="0" smtClean="0"/>
              <a:t>วาง</a:t>
            </a:r>
            <a:r>
              <a:rPr lang="en-US" dirty="0" smtClean="0"/>
              <a:t> Link Video</a:t>
            </a:r>
            <a:r>
              <a:rPr lang="th-TH" dirty="0" smtClean="0"/>
              <a:t> ของ </a:t>
            </a:r>
            <a:r>
              <a:rPr lang="en-US" dirty="0" err="1" smtClean="0"/>
              <a:t>Youtube</a:t>
            </a:r>
            <a:r>
              <a:rPr lang="th-TH" dirty="0" smtClean="0"/>
              <a:t> ลงใน</a:t>
            </a:r>
            <a:r>
              <a:rPr lang="en-US" dirty="0" smtClean="0"/>
              <a:t> New Post</a:t>
            </a:r>
          </a:p>
          <a:p>
            <a:pPr lvl="1"/>
            <a:r>
              <a:rPr lang="en-US" dirty="0"/>
              <a:t>httpv:// - regular video</a:t>
            </a:r>
          </a:p>
          <a:p>
            <a:pPr lvl="1"/>
            <a:r>
              <a:rPr lang="en-US" dirty="0"/>
              <a:t>httpvh:// - high/HD quality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5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Web Statistic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Analytic</a:t>
            </a:r>
          </a:p>
          <a:p>
            <a:r>
              <a:rPr lang="en-US" dirty="0" smtClean="0"/>
              <a:t>Plug-in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38350"/>
            <a:ext cx="5335946" cy="352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77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Search </a:t>
            </a:r>
            <a:r>
              <a:rPr lang="en-US" b="1" dirty="0" smtClean="0"/>
              <a:t>Engine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 </a:t>
            </a:r>
            <a:r>
              <a:rPr lang="th-TH" dirty="0"/>
              <a:t>เครื่องมือสำหรับค้นหาข้อมูลที่อยู่บนอินเตอร์เน็ต ด้วยคำค้น</a:t>
            </a:r>
            <a:r>
              <a:rPr lang="th-TH" dirty="0" smtClean="0"/>
              <a:t>ต่างๆ</a:t>
            </a:r>
            <a:endParaRPr lang="en-US" dirty="0" smtClean="0"/>
          </a:p>
          <a:p>
            <a:r>
              <a:rPr lang="th-TH" dirty="0"/>
              <a:t>โดยปกติแล้ว </a:t>
            </a:r>
            <a:r>
              <a:rPr lang="en-US" dirty="0"/>
              <a:t>Search Engine </a:t>
            </a:r>
            <a:r>
              <a:rPr lang="th-TH" dirty="0"/>
              <a:t>จะมีเครื่องมือที่ชื่อว่า </a:t>
            </a:r>
            <a:r>
              <a:rPr lang="en-US" dirty="0"/>
              <a:t>Robot (</a:t>
            </a:r>
            <a:r>
              <a:rPr lang="th-TH" dirty="0"/>
              <a:t>หุ่นยนต์) ในการสืบค้นเว็บไซต์ต่าง ๆ เพื่อนำมาจัดเก็บในระบบฐานข้อมูลด้วยการทำ </a:t>
            </a:r>
            <a:r>
              <a:rPr lang="en-US" dirty="0"/>
              <a:t>Index </a:t>
            </a:r>
            <a:r>
              <a:rPr lang="th-TH" dirty="0"/>
              <a:t>โดย </a:t>
            </a:r>
            <a:r>
              <a:rPr lang="en-US" dirty="0"/>
              <a:t>Robot </a:t>
            </a:r>
            <a:r>
              <a:rPr lang="th-TH" dirty="0"/>
              <a:t>จะเดินทางจากเว็บหนึ่ง ไปอีกเว็บหนึ่งผ่าน </a:t>
            </a:r>
            <a:r>
              <a:rPr lang="en-US" dirty="0"/>
              <a:t>Hyperlink </a:t>
            </a:r>
            <a:r>
              <a:rPr lang="th-TH" dirty="0"/>
              <a:t>ที่มีอยู่ในเว็บไซต์นั้นๆ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4343400"/>
            <a:ext cx="4629150" cy="127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7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 SEO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SEO (Search </a:t>
            </a:r>
            <a:r>
              <a:rPr lang="en-US" dirty="0"/>
              <a:t>Engine </a:t>
            </a:r>
            <a:r>
              <a:rPr lang="en-US" dirty="0" smtClean="0"/>
              <a:t>Optimization) </a:t>
            </a:r>
            <a:br>
              <a:rPr lang="en-US" dirty="0" smtClean="0"/>
            </a:br>
            <a:r>
              <a:rPr lang="th-TH" dirty="0" smtClean="0"/>
              <a:t>คือ </a:t>
            </a:r>
            <a:r>
              <a:rPr lang="th-TH" dirty="0"/>
              <a:t>การ</a:t>
            </a:r>
            <a:r>
              <a:rPr lang="th-TH" dirty="0" smtClean="0"/>
              <a:t>ปรับแต่ง</a:t>
            </a:r>
            <a:r>
              <a:rPr lang="en-US" dirty="0" smtClean="0"/>
              <a:t> Website</a:t>
            </a:r>
            <a:r>
              <a:rPr lang="th-TH" dirty="0" smtClean="0"/>
              <a:t> </a:t>
            </a:r>
            <a:r>
              <a:rPr lang="th-TH" dirty="0"/>
              <a:t>และกระบวนการต่างๆ </a:t>
            </a:r>
            <a:r>
              <a:rPr lang="th-TH" dirty="0" smtClean="0"/>
              <a:t>ของ</a:t>
            </a:r>
            <a:r>
              <a:rPr lang="en-US" dirty="0" smtClean="0"/>
              <a:t> Website </a:t>
            </a:r>
            <a:r>
              <a:rPr lang="th-TH" dirty="0" smtClean="0"/>
              <a:t>ตั้งแต่</a:t>
            </a:r>
            <a:r>
              <a:rPr lang="th-TH" dirty="0"/>
              <a:t>การออกแบบ เขียนโปรแกรม และการโปรโมทเว็บ เพื่อให้ติดอันดับต้นๆ ของ </a:t>
            </a:r>
            <a:r>
              <a:rPr lang="en-US" dirty="0"/>
              <a:t>Search </a:t>
            </a:r>
            <a:r>
              <a:rPr lang="en-US" dirty="0" smtClean="0"/>
              <a:t>Engine</a:t>
            </a:r>
            <a:endParaRPr lang="en-US" dirty="0"/>
          </a:p>
        </p:txBody>
      </p:sp>
      <p:pic>
        <p:nvPicPr>
          <p:cNvPr id="1026" name="Picture 2" descr="http://t3.gstatic.com/images?q=tbn:ANd9GcRy3TLRDjTnW5d2P64ifuvlIPgUACwj1lU9MZsmEwTsGibIQAN-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810000"/>
            <a:ext cx="2619375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://t3.gstatic.com/images?q=tbn:ANd9GcT3GruQJHTFOnHSFzh0KnelS4cFxj6W4D-cCz0Q1ZJc8v_sO9F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20833" r="12709" b="25000"/>
          <a:stretch/>
        </p:blipFill>
        <p:spPr bwMode="auto">
          <a:xfrm>
            <a:off x="2486025" y="4248150"/>
            <a:ext cx="211455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63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Google PageRank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Google </a:t>
            </a:r>
            <a:r>
              <a:rPr lang="en-US" dirty="0" err="1"/>
              <a:t>Pagerank</a:t>
            </a:r>
            <a:r>
              <a:rPr lang="en-US" dirty="0"/>
              <a:t> </a:t>
            </a:r>
            <a:r>
              <a:rPr lang="th-TH" dirty="0"/>
              <a:t>หรือ </a:t>
            </a:r>
            <a:r>
              <a:rPr lang="en-US" dirty="0"/>
              <a:t>PR </a:t>
            </a:r>
            <a:r>
              <a:rPr lang="th-TH" dirty="0"/>
              <a:t>คือ ค่าลำดับคะแนนที่ </a:t>
            </a:r>
            <a:r>
              <a:rPr lang="en-US" dirty="0"/>
              <a:t>Google </a:t>
            </a:r>
            <a:r>
              <a:rPr lang="th-TH" dirty="0"/>
              <a:t>ประเมินให้กับคุณภาพของเนื้อหา ในหน้าเว็บเพจแต่ละหน้า ที่ปรากฎอยู่ในเว็บไซต์ (หลาย ๆ คนอาจเข้าใจผิดว่า </a:t>
            </a:r>
            <a:r>
              <a:rPr lang="en-US" dirty="0" err="1"/>
              <a:t>Pagerank</a:t>
            </a:r>
            <a:r>
              <a:rPr lang="en-US" dirty="0"/>
              <a:t> </a:t>
            </a:r>
            <a:r>
              <a:rPr lang="th-TH" dirty="0"/>
              <a:t>คือ การประเมินคะแนนของทั้งเว็บไซต์ ซึ่งเป็นความเข้าใจที่ผิดนะครับ) โดยคะแนนที่ปรากฎจะอยู่ในช่วงระหว่าง 0 ถึง 10 สำหรับหน้าเว็บเพจที่ไม่มีค่า </a:t>
            </a:r>
            <a:r>
              <a:rPr lang="en-US" dirty="0" err="1"/>
              <a:t>Pagerank</a:t>
            </a:r>
            <a:r>
              <a:rPr lang="th-TH" dirty="0"/>
              <a:t>ระบบจะแจ้งเป็น “</a:t>
            </a:r>
            <a:r>
              <a:rPr lang="en-US" dirty="0"/>
              <a:t>No PageRank information available”</a:t>
            </a:r>
          </a:p>
        </p:txBody>
      </p:sp>
    </p:spTree>
    <p:extLst>
      <p:ext uri="{BB962C8B-B14F-4D97-AF65-F5344CB8AC3E}">
        <p14:creationId xmlns:p14="http://schemas.microsoft.com/office/powerpoint/2010/main" val="10982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PageRank Checker</a:t>
            </a:r>
            <a:endParaRPr lang="en-US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8302233"/>
              </p:ext>
            </p:extLst>
          </p:nvPr>
        </p:nvGraphicFramePr>
        <p:xfrm>
          <a:off x="457200" y="2249488"/>
          <a:ext cx="8229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Website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Page</a:t>
                      </a:r>
                      <a:r>
                        <a:rPr lang="en-US" sz="2800" baseline="0" dirty="0" smtClean="0"/>
                        <a:t> Rank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http://www.rmutp.ac.th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6/10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/>
                        <a:t>http://www.rmutt.ac.th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8/10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http://www.ku.ac.th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7/10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http://www.chula.ac.th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8/10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hIQEBQPEhQSFBQVFRwZEhcWFhgWGBkXHxQVFRgYGRUXGygeGBojHBUXITMgIygqLC0xGCAyNTAqNiYrLCkBCQoKDgwOGQ8PGjUkHiUvNS41NTQsNSwwMDA1Ki41LzUwNDQ1NSwvLDUqNSw0LDQsLCotLCosLDUqLCksMiwrMP/AABEIAKwArAMBIgACEQEDEQH/xAAcAAEAAwADAQEAAAAAAAAAAAAABQYHAQIEAwj/xABGEAABAwIDAwYKCAMHBQAAAAABAAIDBBEFEiEGMUEHEyJRYXEUFhcyUlOBk5TTI2NkkaGxwdEzQnMVNDVyssLwJEN0orP/xAAZAQEAAwEBAAAAAAAAAAAAAAAAAwQFAQL/xAAvEQACAgAEBAQGAQUAAAAAAAAAAQIDBBESUSExQYEUFWHwEyIycaHRBSNSkcHx/9oADAMBAAIRAxEAPwDcUREAREQBERAEREAREQBERAEREAREQBERAEREAREQBERAEREAREQBERAEREAREQBERAEREAREQBERAEREAXV7wBckADeSuXuABJ0A3rKcex+XFKw0URc2nZYy5TYuuei2/Anf2BTVVa82+CXP3ueJTyyS5suFXyhUrXGOIS1LxoRBGXgHtdo0fevFJynxR/xqWtib6TowR+DlLYRsvHFGGEAADRjei0ewb+8qQfgkJFsgXddSf08Pvx99jmmW/wCDwYPttRVZDYpm5jua7ouPcDv9inbrKNreS/NUMdACyJ2suU2JdfQMaPNPW77tVpuGQuZExjt7WgbydALDU6nvKXKrg6m+/QQ18dR6kRcXUBIcoiIAi4S6A5REQBdJZMrSQC63Abz3XXZEBS8b5RPBpGwmEGR7wwNMgFiSALkAgb1cKaXM0O01GttRfjYneFkO3sYOLU4t/wB0fotdpG2Y0dgVemTlqzfUq4aUpatTzyeR9kXF0urBaOUXCICF2wruapHu69P3/JUbkZpQ8TVB1cZXfkAPzVn5T6Zz8Oe5t+g5rj/lvY/6lUuRTEA189Kd5Ikb2jRrvuIH3rRUM8G5L+7iVs/6+T2NaRF5MRxOKnZzkrg1v3knqAGpPcs9Jt5Ist5HqsulROGNL3GwaLk9igPH6jyGTNIGjeTG4fgRqo/aXaJk+HeEQ5wx7uiXNLSRZxBAOtiRp1pdCdUHOUciTDRjfbGtPmzxQY7PiUzxG+SKBjixrYiGySOHnF0hHQaN2m836lxjWzdZBGZqWacOaCSwyukzAam2bcfzXz5FyHUjnfzCRwPfmJ/VaKq8a1OGb5suWYidNzjDgk8sunffuULk+5QzWO8FqLCcC7HAWEjRv04PHVx9itmN4yylidK7Ww0HWdwH3rHdoaXwLGYXRaf9QLAdTjqO6ziFceUCpL2sH8oewnu0KzsRip10pZ8XLTnt6/4J8Xh6/jKVa+VrVkTNIKioGcufr6LsjB2Cwu63WV8KqsqqRwuS4cL6g9h7e1WbDGAQsA9EL5Y1TB8LgeGoUuMwsVTKdfCUVmnnx4b75+pQrsepJ8mMKxZlREJm6Dc4He0jeCqxJtTLWVElPTv5qOKwc9rQ+R7jqA0O6LABqSb7wonZyqe19fAy5+ju0Di6ztB2kBRnJJibXVtQx3nS/SMvxsMrh3jRa38e3dg/EZceH/Spf8tqr6Hs2xr8SoWZxLK6NxsHOsHNdwByixB61M8ndU+pZ4UZ6iUElrmyvbaNw84ZWAXPaeBU7tvFG6gnElsoZfXrBBH4qmcikbxHM43ySSFzO6waD7bK9OxTw2b4NPLlzIYx025dMiM21N8Zg/rBaZjWOMoqUzv4N0HWbLMds/8AGYP6wUvywzkUzGX0LP1F/wAgsCE9EJtblj+HpV1rg+Wpklh9LU1zOdllmu4XDIn81HGCLhugu91iLklV7EdqqvBqtsc8jpoXWORxzOyE2uOIcLHsNlZMMFTNTRc1KIonMB+hYXSm4G+WTot9jSvTS7AxZuce3pby9xMkru+R2v3WUrrza08PU1YYlQUlZlJNfTlwX67Z+pMPwlswdKyV7RL0gWk7jFk3E9x71LALpTU4jaGN3DcvqrJlnxq6ZsrHRvF2vaWuHWCLFYLi2HVGC1zZG3GV14XnzZGcWu7baEe1foBePFMIiqYzFMxr2ngRdW8NiXTmms4vmiG2rXx6oi9lttaevYMjg2W3TicRmB429IdoU5JHmFtR2jes7rORmHNmglkj6gDu7iQbL20mwdUwZTXVZHVzxH+265ONDecJNejR2LsXNEJyw0scULCCQSDvcddQpTZ7A/DMDZCDZzomlh6nAXb7OHtXuk5M4JCHS/SO9KRz5Xf+5t+Cs+FYW2njETPNG7h+C5fZGyqNS5LP8nqnVVZ8VPj+jI+TbHhh1XLR1X0QkP8ANoGyDTU+i4cd2gWwVOIxRRmWR7WsAvmJAFu/iorH9jaas1kY0u4Ej9d6jaLk6p4rWji03FzS+3cHEgfcqEISgtK5GlfdTfP4kk0+uXJ/r8lOp6V+J4oKsNcIWuJhuLFx3Z7eiBx4lW/bjCSYw8C7bZX9ltxVloMLZDqNXHeTvXqliDgWkXB3qK7CQuqdcvvn67kU8TKVmvbhl6EDsdjTZoGxlw5xgsR1jg4da9O0mMRwQuubvcLMYNXOPYF4ajYeIvzss3s1/Qr0wbMNHnWA45Rqe9x1Xl1XSr+FJriss+uX2379iLVBS1Ig+TzCHtMlRJ5z3Eu7zwHcF5cf5MA6pFXSvfDJmzfRkCzuJAO5WzGsWioKcyEaAdEbuF9T1KpYVW1uIjnjLLEx2rIoMrLNO4vkIJuRrYde9aeHrdME4PTHl9/334FaySnLJrNlbxTaN89XFR1jjzLSRIHkNa6QaN5zLbo39i1jBsKZBGGtsb7yN3stwWebSclb5A6aNzzKdTzjzJn7CTr7VxyU7TStmfhk+boNLos29hDg1zO7UEdWqu4hQur+JW/p5r/aIa3KEtMuvUiNsathxmLpt6EwzG4sO88Fc+UHBfDqESQESPi1AaQ7M2wzNBHHQH2KRxDYClmkMhjjBO+zG773101UzhmFtgj5puUNG4NaGgewLEjT8rjLkyxgnZhbNcXxzzMs5NeUCOlZ4FUnKwE80/XoXOrHjeBfceG5aU/a2jAB8IiObRoa4Oc48A1rdSeyyh8d5NqWqeZSxocd51H4jemBcnsVI7OwMafSA6VurMdR7F2EbI8M80aV92GtbmotN9M1kW2N9wDYi/A7x3rsuscYaLDguynM8IiIAiIgCLKdt9qsSGNwYXRTxwtmiDgXxteA76Qkk2J3MX22I23xD+1pcGxAwyvYwubLELWIa11jYDQh3EAgoDUEWfnlroGhr3x1jInEASup3CM33HN1KZ2m5RKLD2RPle53Pi8LYm53PbpZwA/l6Q1O++iAs6KqbOcpVHX1Jo4hO2ZrC9zZIjHYDLcG/HpBeKu5X6CN0mUVM0cLss00MLnwsdexBk3f80ugLwiy7lR2+qII8Pkw6ZgZVucA8sa8EfRZT0hcWznTevG3bHFsPxalw+slp6ttSQPo2ZHsDnFubQAixF9bgi/sAsnKzhsstHmiBcGE840anIRqQONiB7LqM5N9vKRtMymme2KRgy3do1wGgObgbbwVO7Q8pFLSTSUz4quV0YHOGKFz2tu0OF3btxVerqzB5qF2LjWEPDXkRXeHlwblLDY36Q9hVuN8HWq7FwXJrmQutqWqLLnWba0MbbmojceDYzzj3HqaxtySqlsrg0suJS4hIwxGQ9GM+c1l79O2gebDThZRWC7dYM2eKGJ72c7YNkEAjbd1hlL9+8gE7gvfJjs0G00dA2UtpfBy98fRy3EUji4ki+8X38FG7IxTjBc9z2otvORqCKA2X21p8SMvg3OuZE7KZCwtjc6+5jj52mvcR1qfUB7CIiAIiIAiIgCIiAxrb3ZOWt2kphlqmQmFofPC17chAlP8UNLWncParngnJ5BhUVRNRNdLVvjdlkmdnc52Ulrb6AAuy36+KuSID82YmytrcPmbUNxqat5wZoyx/gzWh7bHmwLE9gBsddwurNjmB1lPUYNirKWapZT0cMcsTGnnGPbGb3Za4PT6tC03sttVf2p2KgxExOlfPG6HNkdDIYzZ+TMCRv8A4bUBmOyVZJWbTVj3RSUzn0jhkktnZdkTQXBu47jbtUDgWBeBRTUGIxY0053WbSFzqeVpAHmgWJNt/EEXtuW0bKcn9JhrpJIGvdJL/ElkcXvIve2Y7hfXTfYX3KyWQGDbb7NPloMHhgpaxsbZJc0b2OfLGx0jNZCxvQJFzw/BesbJPwDGmVUNNLVUcwIzNjdPLBewcbgE3G+/8zSRvW3IgMYx3EK2TF5oqr+1hS2HgbKEOYJPNtmeLbwXXJIsd9gFBYVs/VDZarpzT1AldVtLYzFIHkfQahmW5Gh1A4L9CIgMZ22wOaTC8EayCZz4nQ84GxvLmDmm5szQLt1AvfqXy272MnxDaEsbz8UUlLkM7Y3Fl+ak6Ln2y2JsCL7jbitrRAZ5yN1E8VK7DamnkgkpnODXc25scrcx6QfbK51zvB1BB67aGiIAiIgCIiAh8e2ogosglzkyZsoYwvNm5cxsNwGdv3qK8plJ6NT7h6i+Uv8AvFJ/SqP9dIqqsvE42dNmlJFK7EShLSkX7ymUno1PuHp5TKT0an3D1QUVbzKzZEXjJbF+8plJ6NT7h6eUyk9Gp9w9UFE8ys2Q8ZLYv3lMpPRqfcPTymUno1PuHqgonmVmyHjJbF+8plJ6NT7h6eUyk9Gp9w9UFE8ys2Q8ZLYv3lMpPRqfcPTymUno1PuHqgonmVmyHjJbF+8plJ6NT7h6kKba1sjRIyCsc13mkQnX7ysxWqbJf3KH/L/uKuYTFyum4tdCei92SyaOvjJ9mrPcn908ZPs1Z7k/uplFolshvGT7NWe5P7p4yfZqz3J/dTKICG8ZPs1Z7k/unjJ9mrPcn91MogISXaprGl74KtjGgl7nQkBrQLlxN9wAupq6idsP8OrP/Gm/+L1LBAULlKp3mWlkayR7Wsma4sjfJYudTFoIY0kXDHa9iqWV/qan4ao+WtqsuVSuwULZam2V7MPGctTZimV/qan4ao+WmV/qan4ao+WtrRQ+W17v32I/Bw3ZimV/qan4ao+WmV/qan4ao+WtrRPLa9377DwcN2Yplf6mp+GqPlplf6mp+GqPlra0Ty2vd++w8HDdmKZX+pqfhqj5aZX+pqfhqj5a2tE8tr3fvsPBw3ZimV/qan4ao+WmV/qan4ao+WtrRPLa9377DwcN2Yplf6qp+GqPlrQdnNooYqWKN4nDmt1Hg1RpqT6pWpFPRhIUy1RbJa6I1vNEP42U/wBf8NUfKTxsp/r/AIao+UphFcJyH8bKf6/4ao+UnjZT/X/DVHylMIgIfxsp/r/hqj5SeNlP9f8ADVHylMIgKttFj8U9HUQxidz5IJGMb4POLudG5rRcxgC5I3q0BcpZAEREAREQBERAEREAREQBERAEREAREQB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IQEBQPEhQSFBQVFRwZEhcWFhgWGBkXHxQVFRgYGRUXGygeGBojHBUXITMgIygqLC0xGCAyNTAqNiYrLCkBCQoKDgwOGQ8PGjUkHiUvNS41NTQsNSwwMDA1Ki41LzUwNDQ1NSwvLDUqNSw0LDQsLCotLCosLDUqLCksMiwrMP/AABEIAKwArAMBIgACEQEDEQH/xAAcAAEAAwADAQEAAAAAAAAAAAAABQYHAQIEAwj/xABGEAABAwIDAwYKCAMHBQAAAAABAAIDBBEFEiEGMUEHEyJRYXEUFhcyUlOBk5TTI2NkkaGxwdEzQnMVNDVyssLwJEN0orP/xAAZAQEAAwEBAAAAAAAAAAAAAAAAAwQFAQL/xAAvEQACAgAEBAQGAQUAAAAAAAAAAQIDBBESUSExQYEUFWHwEyIycaHRBSNSkcHx/9oADAMBAAIRAxEAPwDcUREAREQBERAEREAREQBERAEREAREQBERAEREAREQBERAEREAREQBERAEREAREQBERAEREAREQBERAEREAXV7wBckADeSuXuABJ0A3rKcex+XFKw0URc2nZYy5TYuuei2/Anf2BTVVa82+CXP3ueJTyyS5suFXyhUrXGOIS1LxoRBGXgHtdo0fevFJynxR/xqWtib6TowR+DlLYRsvHFGGEAADRjei0ewb+8qQfgkJFsgXddSf08Pvx99jmmW/wCDwYPttRVZDYpm5jua7ouPcDv9inbrKNreS/NUMdACyJ2suU2JdfQMaPNPW77tVpuGQuZExjt7WgbydALDU6nvKXKrg6m+/QQ18dR6kRcXUBIcoiIAi4S6A5REQBdJZMrSQC63Abz3XXZEBS8b5RPBpGwmEGR7wwNMgFiSALkAgb1cKaXM0O01GttRfjYneFkO3sYOLU4t/wB0fotdpG2Y0dgVemTlqzfUq4aUpatTzyeR9kXF0urBaOUXCICF2wruapHu69P3/JUbkZpQ8TVB1cZXfkAPzVn5T6Zz8Oe5t+g5rj/lvY/6lUuRTEA189Kd5Ikb2jRrvuIH3rRUM8G5L+7iVs/6+T2NaRF5MRxOKnZzkrg1v3knqAGpPcs9Jt5Ist5HqsulROGNL3GwaLk9igPH6jyGTNIGjeTG4fgRqo/aXaJk+HeEQ5wx7uiXNLSRZxBAOtiRp1pdCdUHOUciTDRjfbGtPmzxQY7PiUzxG+SKBjixrYiGySOHnF0hHQaN2m836lxjWzdZBGZqWacOaCSwyukzAam2bcfzXz5FyHUjnfzCRwPfmJ/VaKq8a1OGb5suWYidNzjDgk8sunffuULk+5QzWO8FqLCcC7HAWEjRv04PHVx9itmN4yylidK7Ww0HWdwH3rHdoaXwLGYXRaf9QLAdTjqO6ziFceUCpL2sH8oewnu0KzsRip10pZ8XLTnt6/4J8Xh6/jKVa+VrVkTNIKioGcufr6LsjB2Cwu63WV8KqsqqRwuS4cL6g9h7e1WbDGAQsA9EL5Y1TB8LgeGoUuMwsVTKdfCUVmnnx4b75+pQrsepJ8mMKxZlREJm6Dc4He0jeCqxJtTLWVElPTv5qOKwc9rQ+R7jqA0O6LABqSb7wonZyqe19fAy5+ju0Di6ztB2kBRnJJibXVtQx3nS/SMvxsMrh3jRa38e3dg/EZceH/Spf8tqr6Hs2xr8SoWZxLK6NxsHOsHNdwByixB61M8ndU+pZ4UZ6iUElrmyvbaNw84ZWAXPaeBU7tvFG6gnElsoZfXrBBH4qmcikbxHM43ySSFzO6waD7bK9OxTw2b4NPLlzIYx025dMiM21N8Zg/rBaZjWOMoqUzv4N0HWbLMds/8AGYP6wUvywzkUzGX0LP1F/wAgsCE9EJtblj+HpV1rg+Wpklh9LU1zOdllmu4XDIn81HGCLhugu91iLklV7EdqqvBqtsc8jpoXWORxzOyE2uOIcLHsNlZMMFTNTRc1KIonMB+hYXSm4G+WTot9jSvTS7AxZuce3pby9xMkru+R2v3WUrrza08PU1YYlQUlZlJNfTlwX67Z+pMPwlswdKyV7RL0gWk7jFk3E9x71LALpTU4jaGN3DcvqrJlnxq6ZsrHRvF2vaWuHWCLFYLi2HVGC1zZG3GV14XnzZGcWu7baEe1foBePFMIiqYzFMxr2ngRdW8NiXTmms4vmiG2rXx6oi9lttaevYMjg2W3TicRmB429IdoU5JHmFtR2jes7rORmHNmglkj6gDu7iQbL20mwdUwZTXVZHVzxH+265ONDecJNejR2LsXNEJyw0scULCCQSDvcddQpTZ7A/DMDZCDZzomlh6nAXb7OHtXuk5M4JCHS/SO9KRz5Xf+5t+Cs+FYW2njETPNG7h+C5fZGyqNS5LP8nqnVVZ8VPj+jI+TbHhh1XLR1X0QkP8ANoGyDTU+i4cd2gWwVOIxRRmWR7WsAvmJAFu/iorH9jaas1kY0u4Ej9d6jaLk6p4rWji03FzS+3cHEgfcqEISgtK5GlfdTfP4kk0+uXJ/r8lOp6V+J4oKsNcIWuJhuLFx3Z7eiBx4lW/bjCSYw8C7bZX9ltxVloMLZDqNXHeTvXqliDgWkXB3qK7CQuqdcvvn67kU8TKVmvbhl6EDsdjTZoGxlw5xgsR1jg4da9O0mMRwQuubvcLMYNXOPYF4ajYeIvzss3s1/Qr0wbMNHnWA45Rqe9x1Xl1XSr+FJriss+uX2379iLVBS1Ig+TzCHtMlRJ5z3Eu7zwHcF5cf5MA6pFXSvfDJmzfRkCzuJAO5WzGsWioKcyEaAdEbuF9T1KpYVW1uIjnjLLEx2rIoMrLNO4vkIJuRrYde9aeHrdME4PTHl9/334FaySnLJrNlbxTaN89XFR1jjzLSRIHkNa6QaN5zLbo39i1jBsKZBGGtsb7yN3stwWebSclb5A6aNzzKdTzjzJn7CTr7VxyU7TStmfhk+boNLos29hDg1zO7UEdWqu4hQur+JW/p5r/aIa3KEtMuvUiNsathxmLpt6EwzG4sO88Fc+UHBfDqESQESPi1AaQ7M2wzNBHHQH2KRxDYClmkMhjjBO+zG773101UzhmFtgj5puUNG4NaGgewLEjT8rjLkyxgnZhbNcXxzzMs5NeUCOlZ4FUnKwE80/XoXOrHjeBfceG5aU/a2jAB8IiObRoa4Oc48A1rdSeyyh8d5NqWqeZSxocd51H4jemBcnsVI7OwMafSA6VurMdR7F2EbI8M80aV92GtbmotN9M1kW2N9wDYi/A7x3rsuscYaLDguynM8IiIAiIgCLKdt9qsSGNwYXRTxwtmiDgXxteA76Qkk2J3MX22I23xD+1pcGxAwyvYwubLELWIa11jYDQh3EAgoDUEWfnlroGhr3x1jInEASup3CM33HN1KZ2m5RKLD2RPle53Pi8LYm53PbpZwA/l6Q1O++iAs6KqbOcpVHX1Jo4hO2ZrC9zZIjHYDLcG/HpBeKu5X6CN0mUVM0cLss00MLnwsdexBk3f80ugLwiy7lR2+qII8Pkw6ZgZVucA8sa8EfRZT0hcWznTevG3bHFsPxalw+slp6ttSQPo2ZHsDnFubQAixF9bgi/sAsnKzhsstHmiBcGE840anIRqQONiB7LqM5N9vKRtMymme2KRgy3do1wGgObgbbwVO7Q8pFLSTSUz4quV0YHOGKFz2tu0OF3btxVerqzB5qF2LjWEPDXkRXeHlwblLDY36Q9hVuN8HWq7FwXJrmQutqWqLLnWba0MbbmojceDYzzj3HqaxtySqlsrg0suJS4hIwxGQ9GM+c1l79O2gebDThZRWC7dYM2eKGJ72c7YNkEAjbd1hlL9+8gE7gvfJjs0G00dA2UtpfBy98fRy3EUji4ki+8X38FG7IxTjBc9z2otvORqCKA2X21p8SMvg3OuZE7KZCwtjc6+5jj52mvcR1qfUB7CIiAIiIAiIgCIiAxrb3ZOWt2kphlqmQmFofPC17chAlP8UNLWncParngnJ5BhUVRNRNdLVvjdlkmdnc52Ulrb6AAuy36+KuSID82YmytrcPmbUNxqat5wZoyx/gzWh7bHmwLE9gBsddwurNjmB1lPUYNirKWapZT0cMcsTGnnGPbGb3Za4PT6tC03sttVf2p2KgxExOlfPG6HNkdDIYzZ+TMCRv8A4bUBmOyVZJWbTVj3RSUzn0jhkktnZdkTQXBu47jbtUDgWBeBRTUGIxY0053WbSFzqeVpAHmgWJNt/EEXtuW0bKcn9JhrpJIGvdJL/ElkcXvIve2Y7hfXTfYX3KyWQGDbb7NPloMHhgpaxsbZJc0b2OfLGx0jNZCxvQJFzw/BesbJPwDGmVUNNLVUcwIzNjdPLBewcbgE3G+/8zSRvW3IgMYx3EK2TF5oqr+1hS2HgbKEOYJPNtmeLbwXXJIsd9gFBYVs/VDZarpzT1AldVtLYzFIHkfQahmW5Gh1A4L9CIgMZ22wOaTC8EayCZz4nQ84GxvLmDmm5szQLt1AvfqXy272MnxDaEsbz8UUlLkM7Y3Fl+ak6Ln2y2JsCL7jbitrRAZ5yN1E8VK7DamnkgkpnODXc25scrcx6QfbK51zvB1BB67aGiIAiIgCIiAh8e2ogosglzkyZsoYwvNm5cxsNwGdv3qK8plJ6NT7h6i+Uv8AvFJ/SqP9dIqqsvE42dNmlJFK7EShLSkX7ymUno1PuHp5TKT0an3D1QUVbzKzZEXjJbF+8plJ6NT7h6eUyk9Gp9w9UFE8ys2Q8ZLYv3lMpPRqfcPTymUno1PuHqgonmVmyHjJbF+8plJ6NT7h6eUyk9Gp9w9UFE8ys2Q8ZLYv3lMpPRqfcPTymUno1PuHqgonmVmyHjJbF+8plJ6NT7h6kKba1sjRIyCsc13mkQnX7ysxWqbJf3KH/L/uKuYTFyum4tdCei92SyaOvjJ9mrPcn908ZPs1Z7k/uplFolshvGT7NWe5P7p4yfZqz3J/dTKICG8ZPs1Z7k/unjJ9mrPcn91MogISXaprGl74KtjGgl7nQkBrQLlxN9wAupq6idsP8OrP/Gm/+L1LBAULlKp3mWlkayR7Wsma4sjfJYudTFoIY0kXDHa9iqWV/qan4ao+WtqsuVSuwULZam2V7MPGctTZimV/qan4ao+WmV/qan4ao+WtrRQ+W17v32I/Bw3ZimV/qan4ao+WmV/qan4ao+WtrRPLa9377DwcN2Yplf6mp+GqPlplf6mp+GqPlra0Ty2vd++w8HDdmKZX+pqfhqj5aZX+pqfhqj5a2tE8tr3fvsPBw3ZimV/qan4ao+WmV/qan4ao+WtrRPLa9377DwcN2Yplf6qp+GqPlrQdnNooYqWKN4nDmt1Hg1RpqT6pWpFPRhIUy1RbJa6I1vNEP42U/wBf8NUfKTxsp/r/AIao+UphFcJyH8bKf6/4ao+UnjZT/X/DVHylMIgIfxsp/r/hqj5SeNlP9f8ADVHylMIgKttFj8U9HUQxidz5IJGMb4POLudG5rRcxgC5I3q0BcpZAEREAREQBERAEREAREQBERAEREAREQB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hIQEBQPEhQSFBQVFRwZEhcWFhgWGBkXHxQVFRgYGRUXGygeGBojHBUXITMgIygqLC0xGCAyNTAqNiYrLCkBCQoKDgwOGQ8PGjUkHiUvNS41NTQsNSwwMDA1Ki41LzUwNDQ1NSwvLDUqNSw0LDQsLCotLCosLDUqLCksMiwrMP/AABEIAKwArAMBIgACEQEDEQH/xAAcAAEAAwADAQEAAAAAAAAAAAAABQYHAQIEAwj/xABGEAABAwIDAwYKCAMHBQAAAAABAAIDBBEFEiEGMUEHEyJRYXEUFhcyUlOBk5TTI2NkkaGxwdEzQnMVNDVyssLwJEN0orP/xAAZAQEAAwEBAAAAAAAAAAAAAAAAAwQFAQL/xAAvEQACAgAEBAQGAQUAAAAAAAAAAQIDBBESUSExQYEUFWHwEyIycaHRBSNSkcHx/9oADAMBAAIRAxEAPwDcUREAREQBERAEREAREQBERAEREAREQBERAEREAREQBERAEREAREQBERAEREAREQBERAEREAREQBERAEREAXV7wBckADeSuXuABJ0A3rKcex+XFKw0URc2nZYy5TYuuei2/Anf2BTVVa82+CXP3ueJTyyS5suFXyhUrXGOIS1LxoRBGXgHtdo0fevFJynxR/xqWtib6TowR+DlLYRsvHFGGEAADRjei0ewb+8qQfgkJFsgXddSf08Pvx99jmmW/wCDwYPttRVZDYpm5jua7ouPcDv9inbrKNreS/NUMdACyJ2suU2JdfQMaPNPW77tVpuGQuZExjt7WgbydALDU6nvKXKrg6m+/QQ18dR6kRcXUBIcoiIAi4S6A5REQBdJZMrSQC63Abz3XXZEBS8b5RPBpGwmEGR7wwNMgFiSALkAgb1cKaXM0O01GttRfjYneFkO3sYOLU4t/wB0fotdpG2Y0dgVemTlqzfUq4aUpatTzyeR9kXF0urBaOUXCICF2wruapHu69P3/JUbkZpQ8TVB1cZXfkAPzVn5T6Zz8Oe5t+g5rj/lvY/6lUuRTEA189Kd5Ikb2jRrvuIH3rRUM8G5L+7iVs/6+T2NaRF5MRxOKnZzkrg1v3knqAGpPcs9Jt5Ist5HqsulROGNL3GwaLk9igPH6jyGTNIGjeTG4fgRqo/aXaJk+HeEQ5wx7uiXNLSRZxBAOtiRp1pdCdUHOUciTDRjfbGtPmzxQY7PiUzxG+SKBjixrYiGySOHnF0hHQaN2m836lxjWzdZBGZqWacOaCSwyukzAam2bcfzXz5FyHUjnfzCRwPfmJ/VaKq8a1OGb5suWYidNzjDgk8sunffuULk+5QzWO8FqLCcC7HAWEjRv04PHVx9itmN4yylidK7Ww0HWdwH3rHdoaXwLGYXRaf9QLAdTjqO6ziFceUCpL2sH8oewnu0KzsRip10pZ8XLTnt6/4J8Xh6/jKVa+VrVkTNIKioGcufr6LsjB2Cwu63WV8KqsqqRwuS4cL6g9h7e1WbDGAQsA9EL5Y1TB8LgeGoUuMwsVTKdfCUVmnnx4b75+pQrsepJ8mMKxZlREJm6Dc4He0jeCqxJtTLWVElPTv5qOKwc9rQ+R7jqA0O6LABqSb7wonZyqe19fAy5+ju0Di6ztB2kBRnJJibXVtQx3nS/SMvxsMrh3jRa38e3dg/EZceH/Spf8tqr6Hs2xr8SoWZxLK6NxsHOsHNdwByixB61M8ndU+pZ4UZ6iUElrmyvbaNw84ZWAXPaeBU7tvFG6gnElsoZfXrBBH4qmcikbxHM43ySSFzO6waD7bK9OxTw2b4NPLlzIYx025dMiM21N8Zg/rBaZjWOMoqUzv4N0HWbLMds/8AGYP6wUvywzkUzGX0LP1F/wAgsCE9EJtblj+HpV1rg+Wpklh9LU1zOdllmu4XDIn81HGCLhugu91iLklV7EdqqvBqtsc8jpoXWORxzOyE2uOIcLHsNlZMMFTNTRc1KIonMB+hYXSm4G+WTot9jSvTS7AxZuce3pby9xMkru+R2v3WUrrza08PU1YYlQUlZlJNfTlwX67Z+pMPwlswdKyV7RL0gWk7jFk3E9x71LALpTU4jaGN3DcvqrJlnxq6ZsrHRvF2vaWuHWCLFYLi2HVGC1zZG3GV14XnzZGcWu7baEe1foBePFMIiqYzFMxr2ngRdW8NiXTmms4vmiG2rXx6oi9lttaevYMjg2W3TicRmB429IdoU5JHmFtR2jes7rORmHNmglkj6gDu7iQbL20mwdUwZTXVZHVzxH+265ONDecJNejR2LsXNEJyw0scULCCQSDvcddQpTZ7A/DMDZCDZzomlh6nAXb7OHtXuk5M4JCHS/SO9KRz5Xf+5t+Cs+FYW2njETPNG7h+C5fZGyqNS5LP8nqnVVZ8VPj+jI+TbHhh1XLR1X0QkP8ANoGyDTU+i4cd2gWwVOIxRRmWR7WsAvmJAFu/iorH9jaas1kY0u4Ej9d6jaLk6p4rWji03FzS+3cHEgfcqEISgtK5GlfdTfP4kk0+uXJ/r8lOp6V+J4oKsNcIWuJhuLFx3Z7eiBx4lW/bjCSYw8C7bZX9ltxVloMLZDqNXHeTvXqliDgWkXB3qK7CQuqdcvvn67kU8TKVmvbhl6EDsdjTZoGxlw5xgsR1jg4da9O0mMRwQuubvcLMYNXOPYF4ajYeIvzss3s1/Qr0wbMNHnWA45Rqe9x1Xl1XSr+FJriss+uX2379iLVBS1Ig+TzCHtMlRJ5z3Eu7zwHcF5cf5MA6pFXSvfDJmzfRkCzuJAO5WzGsWioKcyEaAdEbuF9T1KpYVW1uIjnjLLEx2rIoMrLNO4vkIJuRrYde9aeHrdME4PTHl9/334FaySnLJrNlbxTaN89XFR1jjzLSRIHkNa6QaN5zLbo39i1jBsKZBGGtsb7yN3stwWebSclb5A6aNzzKdTzjzJn7CTr7VxyU7TStmfhk+boNLos29hDg1zO7UEdWqu4hQur+JW/p5r/aIa3KEtMuvUiNsathxmLpt6EwzG4sO88Fc+UHBfDqESQESPi1AaQ7M2wzNBHHQH2KRxDYClmkMhjjBO+zG773101UzhmFtgj5puUNG4NaGgewLEjT8rjLkyxgnZhbNcXxzzMs5NeUCOlZ4FUnKwE80/XoXOrHjeBfceG5aU/a2jAB8IiObRoa4Oc48A1rdSeyyh8d5NqWqeZSxocd51H4jemBcnsVI7OwMafSA6VurMdR7F2EbI8M80aV92GtbmotN9M1kW2N9wDYi/A7x3rsuscYaLDguynM8IiIAiIgCLKdt9qsSGNwYXRTxwtmiDgXxteA76Qkk2J3MX22I23xD+1pcGxAwyvYwubLELWIa11jYDQh3EAgoDUEWfnlroGhr3x1jInEASup3CM33HN1KZ2m5RKLD2RPle53Pi8LYm53PbpZwA/l6Q1O++iAs6KqbOcpVHX1Jo4hO2ZrC9zZIjHYDLcG/HpBeKu5X6CN0mUVM0cLss00MLnwsdexBk3f80ugLwiy7lR2+qII8Pkw6ZgZVucA8sa8EfRZT0hcWznTevG3bHFsPxalw+slp6ttSQPo2ZHsDnFubQAixF9bgi/sAsnKzhsstHmiBcGE840anIRqQONiB7LqM5N9vKRtMymme2KRgy3do1wGgObgbbwVO7Q8pFLSTSUz4quV0YHOGKFz2tu0OF3btxVerqzB5qF2LjWEPDXkRXeHlwblLDY36Q9hVuN8HWq7FwXJrmQutqWqLLnWba0MbbmojceDYzzj3HqaxtySqlsrg0suJS4hIwxGQ9GM+c1l79O2gebDThZRWC7dYM2eKGJ72c7YNkEAjbd1hlL9+8gE7gvfJjs0G00dA2UtpfBy98fRy3EUji4ki+8X38FG7IxTjBc9z2otvORqCKA2X21p8SMvg3OuZE7KZCwtjc6+5jj52mvcR1qfUB7CIiAIiIAiIgCIiAxrb3ZOWt2kphlqmQmFofPC17chAlP8UNLWncParngnJ5BhUVRNRNdLVvjdlkmdnc52Ulrb6AAuy36+KuSID82YmytrcPmbUNxqat5wZoyx/gzWh7bHmwLE9gBsddwurNjmB1lPUYNirKWapZT0cMcsTGnnGPbGb3Za4PT6tC03sttVf2p2KgxExOlfPG6HNkdDIYzZ+TMCRv8A4bUBmOyVZJWbTVj3RSUzn0jhkktnZdkTQXBu47jbtUDgWBeBRTUGIxY0053WbSFzqeVpAHmgWJNt/EEXtuW0bKcn9JhrpJIGvdJL/ElkcXvIve2Y7hfXTfYX3KyWQGDbb7NPloMHhgpaxsbZJc0b2OfLGx0jNZCxvQJFzw/BesbJPwDGmVUNNLVUcwIzNjdPLBewcbgE3G+/8zSRvW3IgMYx3EK2TF5oqr+1hS2HgbKEOYJPNtmeLbwXXJIsd9gFBYVs/VDZarpzT1AldVtLYzFIHkfQahmW5Gh1A4L9CIgMZ22wOaTC8EayCZz4nQ84GxvLmDmm5szQLt1AvfqXy272MnxDaEsbz8UUlLkM7Y3Fl+ak6Ln2y2JsCL7jbitrRAZ5yN1E8VK7DamnkgkpnODXc25scrcx6QfbK51zvB1BB67aGiIAiIgCIiAh8e2ogosglzkyZsoYwvNm5cxsNwGdv3qK8plJ6NT7h6i+Uv8AvFJ/SqP9dIqqsvE42dNmlJFK7EShLSkX7ymUno1PuHp5TKT0an3D1QUVbzKzZEXjJbF+8plJ6NT7h6eUyk9Gp9w9UFE8ys2Q8ZLYv3lMpPRqfcPTymUno1PuHqgonmVmyHjJbF+8plJ6NT7h6eUyk9Gp9w9UFE8ys2Q8ZLYv3lMpPRqfcPTymUno1PuHqgonmVmyHjJbF+8plJ6NT7h6kKba1sjRIyCsc13mkQnX7ysxWqbJf3KH/L/uKuYTFyum4tdCei92SyaOvjJ9mrPcn908ZPs1Z7k/uplFolshvGT7NWe5P7p4yfZqz3J/dTKICG8ZPs1Z7k/unjJ9mrPcn91MogISXaprGl74KtjGgl7nQkBrQLlxN9wAupq6idsP8OrP/Gm/+L1LBAULlKp3mWlkayR7Wsma4sjfJYudTFoIY0kXDHa9iqWV/qan4ao+WtqsuVSuwULZam2V7MPGctTZimV/qan4ao+WmV/qan4ao+WtrRQ+W17v32I/Bw3ZimV/qan4ao+WmV/qan4ao+WtrRPLa9377DwcN2Yplf6mp+GqPlplf6mp+GqPlra0Ty2vd++w8HDdmKZX+pqfhqj5aZX+pqfhqj5a2tE8tr3fvsPBw3ZimV/qan4ao+WmV/qan4ao+WtrRPLa9377DwcN2Yplf6qp+GqPlrQdnNooYqWKN4nDmt1Hg1RpqT6pWpFPRhIUy1RbJa6I1vNEP42U/wBf8NUfKTxsp/r/AIao+UphFcJyH8bKf6/4ao+UnjZT/X/DVHylMIgIfxsp/r/hqj5SeNlP9f8ADVHylMIgKttFj8U9HUQxidz5IJGMb4POLudG5rRcxgC5I3q0BcpZAEREAREQBERAEREAREQBERAEREAREQB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95800" y="1219200"/>
            <a:ext cx="41148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http://www.prchecker.info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3538" y="4982170"/>
            <a:ext cx="16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Check on 02/02/2555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7801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SEO Friendly Content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Keyword</a:t>
            </a:r>
          </a:p>
          <a:p>
            <a:pPr lvl="1"/>
            <a:r>
              <a:rPr lang="en-US" dirty="0" smtClean="0"/>
              <a:t>Domain, URL (</a:t>
            </a:r>
            <a:r>
              <a:rPr lang="en-US" dirty="0"/>
              <a:t>Permalink </a:t>
            </a:r>
            <a:r>
              <a:rPr lang="en-US" dirty="0" smtClean="0"/>
              <a:t>Settings)</a:t>
            </a:r>
          </a:p>
          <a:p>
            <a:pPr lvl="1"/>
            <a:r>
              <a:rPr lang="en-US" dirty="0" smtClean="0"/>
              <a:t>&lt;title&gt;&lt;/title&gt;</a:t>
            </a:r>
          </a:p>
          <a:p>
            <a:pPr lvl="1"/>
            <a:r>
              <a:rPr lang="en-US" dirty="0" smtClean="0"/>
              <a:t>&lt;h1&gt;, &lt;h2&gt;, &lt;h3&gt; - &lt;h6&gt;</a:t>
            </a:r>
          </a:p>
          <a:p>
            <a:pPr lvl="1"/>
            <a:r>
              <a:rPr lang="th-TH" dirty="0" smtClean="0"/>
              <a:t>เนื้อหาในบทความ</a:t>
            </a:r>
          </a:p>
          <a:p>
            <a:pPr lvl="1"/>
            <a:r>
              <a:rPr lang="en-US" dirty="0" smtClean="0"/>
              <a:t>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=“…” </a:t>
            </a:r>
            <a:r>
              <a:rPr lang="en-US" b="1" dirty="0" smtClean="0"/>
              <a:t>alt=“keyword”</a:t>
            </a:r>
            <a:r>
              <a:rPr lang="en-US" dirty="0" smtClean="0"/>
              <a:t> /&gt;</a:t>
            </a:r>
            <a:endParaRPr lang="th-TH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15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Wordpress</a:t>
            </a:r>
            <a:r>
              <a:rPr lang="en-US" b="1" dirty="0" smtClean="0"/>
              <a:t> Showcase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wordpress.org/showcase/</a:t>
            </a:r>
          </a:p>
          <a:p>
            <a:r>
              <a:rPr lang="en-US" dirty="0" smtClean="0"/>
              <a:t>www.rmutp.ac.th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57401"/>
            <a:ext cx="3333750" cy="1970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352800"/>
            <a:ext cx="3499855" cy="2068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142534"/>
            <a:ext cx="3533775" cy="2088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60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Wordpress</a:t>
            </a:r>
            <a:r>
              <a:rPr lang="en-US" b="1" dirty="0" smtClean="0"/>
              <a:t> SEO Plug-in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in One SEO </a:t>
            </a:r>
            <a:r>
              <a:rPr lang="en-US" dirty="0" smtClean="0"/>
              <a:t>Pack</a:t>
            </a:r>
          </a:p>
          <a:p>
            <a:r>
              <a:rPr lang="en-US" dirty="0"/>
              <a:t>Google XML Sitemaps</a:t>
            </a:r>
          </a:p>
          <a:p>
            <a:r>
              <a:rPr lang="en-US" dirty="0"/>
              <a:t>SEO Friendly Images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93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 Link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คือ </a:t>
            </a:r>
            <a:r>
              <a:rPr lang="en-US" dirty="0" smtClean="0"/>
              <a:t>Link </a:t>
            </a:r>
            <a:r>
              <a:rPr lang="th-TH" dirty="0"/>
              <a:t>ที่ส่งกลับมาหาเว็บเรา </a:t>
            </a:r>
            <a:r>
              <a:rPr lang="en-US" dirty="0"/>
              <a:t>Backlink </a:t>
            </a:r>
            <a:r>
              <a:rPr lang="th-TH" dirty="0"/>
              <a:t>เป็นส่วนหนึ่งของการทำ </a:t>
            </a:r>
            <a:r>
              <a:rPr lang="en-US" dirty="0"/>
              <a:t>SEO </a:t>
            </a:r>
            <a:r>
              <a:rPr lang="th-TH" dirty="0"/>
              <a:t>ที่ขาดไม่ได้เลย เพราะยิ่งมี </a:t>
            </a:r>
            <a:r>
              <a:rPr lang="en-US" dirty="0" smtClean="0"/>
              <a:t>Link</a:t>
            </a:r>
            <a:r>
              <a:rPr lang="th-TH" dirty="0" smtClean="0"/>
              <a:t> </a:t>
            </a:r>
            <a:r>
              <a:rPr lang="th-TH" dirty="0"/>
              <a:t>เข้ามาที่เว็บเราเยอะๆ ก็เหมือนกับเป็นการบอกว่า เว็บเรานั้นสำคัญแค่ไหน ได้รับการยอมรับจากเว็บอื่นๆเพียงใด</a:t>
            </a:r>
            <a:endParaRPr lang="en-US" dirty="0"/>
          </a:p>
        </p:txBody>
      </p:sp>
      <p:sp>
        <p:nvSpPr>
          <p:cNvPr id="4" name="AutoShape 2" descr="data:image/jpeg;base64,/9j/4AAQSkZJRgABAQAAAQABAAD/2wCEAAkGBhQSERUUEhQVFRUWFxgZGBYYGBcYGBobFxgVFRgXGBsYGyYeFxkkGhcYHy8gIycpLC0sFx8xNTAqNSYsLCkBCQoKDgwOGg8PGi8kHyQtKiwsMjAvLCwvLCkwLCwpLikwLSwsLDQqLCksLCkvLCwwLS0sLCksLC8sLCosLCwsLP/AABEIAL4BCQMBIgACEQEDEQH/xAAcAAACAgMBAQAAAAAAAAAAAAAABgUHAgMEAQj/xABKEAACAQIDBQQGBwMJBwUBAAABAgMAEQQSIQUGMUFREyJhcQcygZGhsRQjM0JSYnIWgsEVJENTY5Ki0eE0VHOTssLwNUR1w/EX/8QAGwEAAgMBAQEAAAAAAAAAAAAAAAQCAwUBBgf/xAA0EQABBAAEAwYGAQQDAQAAAAABAAIDEQQSITEFQVETYXGBkbEiMqHB0fDhBhRCUiMzYvH/2gAMAwEAAhEDEQA/ALxooooQiiiihCK5cdtJIhrqeSjj/oK17U2j2S6aseA/ifCl6xYksbk8Sa87xbjIwn/FFq/2/lNwYftPidsujE7Zlfgcg8OPv/ytUdMjN6xY+ZJ+ddgjoMdeHmx88xuRxP70Wi1jG6AKLMZHAkeRI+VboNvzxffzDo+vx4/GumSKuGeCrsNjJIzbHEIfG124TPsjeaOY5T3H/CeB/SeflxqYqrcRHam3dTeQy/Uyn6wDut+IDr+YfEe2vbcN4p29Ry78j1/lZs0GXVqZaKKK3kqiiiihCKKKwlnVRdmCjqSAPjQhZ0E1DYnfLBJo2Khv0Dqze5STSd6Qd/UeDscMz3k9dikkfc6LnUZsx0uOQI51VJM2NpcU7hsDNiJGsAIvnWiy3r9KuRjFgwrEaGY6rf8AIPvfqOngeNIWL3pxUpu+IlPgHZR7lIA91ROR2zCMKzLG8lmdUGWMBmN2Op1Gg19xNcey9pCZMwBFjYg8j/GsaV80je0Oy93hcLgYH/2zKMgFm9/X7fRM+B3sxcRumIl8ixdfc9xVhbp+k5ZWWLFBUc6LINEY8gwPqE9eHlVQTysEkdFVuyQSOC6oQpbICM2rG/ID+FzA41Zow68DfQ8iNCK4ySaEB/8AiUljMPhMQ90IrOOm4/Pgvp2ikv0XbzHE4YxyG8kBCkniyG+QnqdCv7oPOnStxjw9ocF4mWIxPLHckUUUVNVIooooQiiiihCKKKKEIooooQivGNtTXtcO25ssDnqLf3iB8jVU0gijdIeQJ9FJozEBL+IxJlkLnnw8ByqI3w22cHgZsQoBZFGW+ozOyopPUAte3hUjhzWvaOBixcMuHkIZWGRwCLrcBlPgw7rC/hXygy58QJJtRYLvC9VtOFMpqpT0g4xMPPDLgdqTYp3TPI/aeo1xa2SwQHX6u11trxq2fR3vC+OwEc0v2gLI5AsGKfetyuCCfG9VxJ6A8T2tlxEPZX9chw9v0BbX/et41b27uwI8Fho8PFcqgOp4sxN2Y+JJ9mg5Vv8AHsZgZoWNgouvkKoVt7aJCBr2u1XS61S+9W1ocXgZcWdoOmJWYpFglbKoQOFF1HeZsnfMl7X7tXU5qoN7vQ48k7y4SSNVdixjkzDKSbnKVU3W/Kwtw1pX+n8RhoZXGfcjQnl19VfiGvc0ZVzejDeeWftIJmMmRc6MxuwFwpUk6kd4EX8fY5mZkYOpsykEHxFRe6G5K7PRizh5XtmYCygDXKt9SL6knjYaC1SEsoYBlIIIuCNQQdQQeYp6eWN+Ic+D5fTXqhjSGAO3Vr7Lx4mhSQcGW9uh4Eew3HspE9Ju/SRwNDhp8s4kCuFzKyqMxazWHMAXB51M+jrFZoJEP3H08mAPzDUxYtYj9r2f7+X/ALq9fHJ2kIcTVhKwuZFLbm3XL9BVIbovtOdgYHmeNWuWdnaMNy4t3mBsbA6GxOlWz/IuMb18cVHSGCJPjIZDUiu1YFGVWUgcAgLe4KDXv8qX9WKVv3cv/WRUWSRNFZ78DfsmcTinzOsMDR4D3IUaNzlP2uIxkvg2IdB7ocgrKPcnAp3jh4m/NIO0PvkJqQ+kzHhCB+qQfJQaXNrQYlycwZlB4Lcrfy4mqMTjGwszNYXHwI9wqWOleaL68/wmbBRQrpCIl8ECj4LVP+lOcnaDgnREjA8Blz/NjVl7vbEAXNLH3s11zDUAW18NaRPS5srLiUlt3ZUynpmTQg/ulfcaqkkklwwe9tbad3otPg7mx4yrvQjz3VY43Ax4lRrcAmzL7jbkR/lW3Z+zlhXKt+NyTxJrhx8cuGJeIZojq0Z4L1K9B5cKwh3uiI7yup8LEfMfKqckjmUzVq9KMbhY5i6YBslVfUdQen15Lu2lsVJ7ZrgjmLcOhvXRBHHAioDlGtrnieJ161ET74INI0Zj42A+Fya24aF2+sxGrfdjt3UHW34vj/DhjkDQJDQ5BJyYrDvlLoAC47nlXefwrH9DmJI2hIvJoGv+68ZB+J99XVVPehLA3mnxDEABREt+ZYh2t5BU/vVcAa/CtbCiowvKcQcHTkhe0UUUykUUUUUIRRRRQhFFFFCEUUUUIRUTvP8AYH9S/OpauLbOHzwSKOOW4817w+VK4xhkw72jmD7KcZp4KQdrYaeWLLhpxA5++Yw+nQXPdPjrVd7kekQbPaTC46Nw3auXmBLtnNgxkB1b1R3l5AaHjVlYeekD0tbn9qn0yEd9BaZR95Bwk81Gh/Lb8NeG4eYXk4XED4XbHYg8tefnYtacwdWdu4Vp7L2zDiEzwSJIvVSDbwPNT4GxrrL18k4PHyQtnid42H3kYqfeDemvA+lvaMYsZhIP7REY+8AMffV+I/paQG4Xgjv0P0v7KhuKb/kF9DO1ceIeqQk9NOPIsBAPERn+LEUv7W34xuJBEuIcqeKrZF9oQAH21GD+msTfxkAev2VpxbANFa29O/8Ah8LdQwllH9GhBsfztwXy1PhSxuXhMSU7YydnC7sywZcwyk37hJugvf3X1vShuju2cXNY3ESWMjeHJR+Y8PeeVW1LZQFUAAAAAcABoAPC1aksMWDb2Eerj8xP005e6pa50hzHbkm30e4JZBPnBIBS2pA+/e4B15cadY9mRLwjQfui/vqA9HWDyYUueMjlh5CyD4gn20zSShRdiAOFyQOPDjW3hIGCJpLRfglpHmzrosgK9pN3k9I64WcwrF2mUDMc+WxOuUd030t76md396ocYPqswIFyGFrWy3Hj6wpwPaTQKSbiYnPLA7UKZoooqaYRUVvNsJMXh2ic25q34WHBvHoR0JqVrxlvxrjmhwoqTHuY4OadQvnTaWCaCQxyCzD2gjqp5ioHF7Aw7m5XKfym3w4fCvo3a25eGxA+sX/zw6UrYr0KwMe5PKnhZWHx1+NZRwT2OuJy9COKxTMyzt+lj+FTOH2dDDqi978RNz7OnsrdBA875UHmeQHU1b2H9CGGB+snmfw7qj4C/wAaYMF6OcJEAArWHK9h8ONWx4RxOaQpeXiLGtyQivoFWez8N2SKiX095PM+Zpv3Zw+KLAjOF8b/AMadcLsCCP1IlHja5+Nd4Fq0AK0WKSSbKxhBAF9TWdFFdXEUUV4zAcdKEL2ivFYHgb17QhFFFFCEUUUUIRRRWEp0NqEJB29guwmIHqt3l9vFfYfhaudMRXXvKWN78qX48VXjOJ8NMTy9o+E/Tu/C0oJswo7qu9/fR4YmafCLeI6vGNTH1Kjmny8tar6vooYql/bG5uExBLNHkc8WjOQnxI9UnxtenMFxV0bQycE1z5+f5VckAJtqpWpXYG7kuLfLGLKPWc+qo8ep6Aa/OrDw/o5waG5Ekngz6f4AD8an4wkahI1VFHBVAAHsFOTcVBFQjXqVW2D/AGWjZmzI8LEIohoNSTxY82Pj8uFeSPc2oklvwrKKK3nSeEwrpn5neZU5HhooJt2DvQyBU+6oAA8BTgrRYqMpKiurcVI0/wBD41Xmx9kO7A2NWJsfZxQAmvTUKpIkXoUvYn0U4ZnzLJKq81up9gLC49t6kMD6PcJFfus1+BLsGHWzIQf/AMploqAjYOSXGEgabDAoX9mQPs8Rio/DtS490oaj+TsWvq4tX8JYFPxjZPlU1RUsoVnYt5aeBIUL2+OXjFh5f0SPGfc6MPjR/L8q/aYOceKGKUf4XzfCpqiij1XOzcNnH6fhQp3vw4+0MkR/tYpU+LLb412YXbmHk+znifwV1J9wN67q48VsaCT7SGJ/1Ip+Yo+JdqQcwfKvuV2UVC/sfhhqitEesUkkfwVgPhR+z8i/Z4zEL4P2co/xpf40WeiMzxu30P5pTVFQv0bHJ6s2Hl/XE6H3o5HwoO0MYvrYVH8Ypx8pEX50ZuoR2tbgjyv2tTVFQv7S2NpMNik8ey7Qe+ItXqb34QmxmVD0kDRn3SAUZ29UdtH1+yz2ztns7qpAIF2Y8FHHnztrSfhtqw4zMY5lmKmzWbMQfEchofDSvdpOmJSSJ3ytOsg0Iz2YEFlHhceHCoTdLcx8LPPiJ8QcRNNoWtl0ve51N2OnlXz/ABuMGLEj5HkEH4G8iOviknvz2SfALPa+00wbAmcQsT3Tmy3/AMx56U47n75fSD2M1hKBdSNA4HHTkw42HLUc6r7f7dp8Ufq8Q0SMqLLHa6uI2d0NrjVS7e/wqLw+OGFliMbawGPn3rLYa+agj2mtHhmIETGFjyb+YcgrYnUBR8V9A0UCivYp1cG1dqrCtza9iddAAOJPhSq29MkiGWGdSgvfKFygroQbi4I5g61hvptJFkkSdWMTKFci9lRlN2axzBbki4Gl7mwF6g8JhcHFhGihZWikzFm7TNmz+sxfNe/jflXiuI4+czOaHOaA6hW1c7PXoOiQlkdmO6aN0t/UxLiJyuc3yOvqsVvmUj7rix08Dwpwr52wmOigkQYW7COUPnDZgXzgkZie+x52v41fOxttJiEzLcdQa9NgZnSMOa9Ou9d/em4ySNVnjNlJINRS5jtxQTdDanCuLbW1kwsEk8nqRqSbcTyCjxJIA86edRGuyuaCSA3dImI3KnX1daj5d28UP6Jj5Ef51amHlzKrWIzAGx4i4vY+NY43FCKN5G4IrMbdFBJ+VZ7+GwO1qvBWdu5u6qkbt4o/0Le2w/jXTDuLiW9YBfjVmYLFiWNJFuA6qwvxswDC/vqK3r22cKkUgICmdFkJF+4Qxb26VxvD4I/iOqrkxWVmc7Jcwno6b7zWqYi3HRUYK1nKkKxAbKbaGx0NjrapHYu9OHxZZYXzMoBIKspseeo1100pS25vlJgcbiFydosnZMoLEBbRhTbQ8SP8NO52sArZKS4qNjQ8mwTV79Ulb/be2hCY4JV+jZNe0hLKszA6OrA8LW7nI3vyAY/Rh6SpJmXC4pgzXskrOAxFicpBHfbTje5v77A2BtdMbh1lyjW4ZTrlZdCOGvUHoa2YjdzDSBg8ETBwAwKgg28DoDw1Gug6CtT+6ifFkLPMfv3XGMJIka6wfZSNFLX7O4jDa4Ge6D/2+ILSR+SSfaRe9h4VnDvkqMExsbYRybAyEGFj+SZe4fJsp8KV7O/k19/T/wCq/N1TFRXisCLjUGvaqU14zgAkmwGpJ4Ur7U3+iQlYlMp63yp7Da59gt41Bb2bymdzHGbRKbaffI5n8vQe3pZJxG82GSTsnlUNe3BsoPAgtbKDfQ66c63MPgI2tD8Qd+V0lXzG6YneT0h4i+iRAeTH/urowfpKYH62IEdUJB9zXv7xSmy1F7V2zDh7dq+W/KxY24XsoNhfma034PChvxNAHoq2SuJV3bJ25FiVzRNe3FTow8x/HhXfVF7K2wQVnw8nirLwPUEcxyINWLs3erFYxf5rBEmWweWaS6BrAkJGnfca/eK1i4zh/Y0+M20/T8plsl7pvJqsvSH6VOwz4fCFTLwMwZWCCyk2Av39SNeFqaf2O7XXG4iXE/2d+yg/5UZ7375albaW8uyxIFGDEqxgqo7OMR/uo3DnrYceelJMkghcDJr7fz6KnETBjfiOW0t+i/DttHFS/TJJ5RGgYEzSgBswFiVccRfTwq73jBFiAR0OtKmwNtgwhcDgrDnYLDCD1vxJtY6KfM8akv5LxMv2+I7Mf1eHGX3yPdz7AtRxGJE7raNOSIXDL8PxfvUqttv7NdZG7NuxxMJISS3EfgkFu/GwsbG9tCOFQv8A/WTCezxuHeKQcTHZkb8y5iNPIt509bz7mODmw6E9e8zM3ixYkk+NI204JAMs8DW6Olx8QRXi5uHCN2WRmZvI8x3X9j5KJjr5gozHekg4g5MJC7MfvPYKviQpOnmRWnZ2AzTRrI+Z5HUSSEcBcZrfhRVvp/nXXBgppO7BA9uioQvwAFM+7/o8xN8zJZjzbQAdBfU+dPYXCCwGMyt58yfP7KxjOgVv4fEq4ujAjwrbUTu/sP6Oli2Y/CpavQJlK++mwJJgskAvIosRwzDjbzBvbzNVFtHdUGQlsA3aX5RPqetlGU19C0UhLgWPf2gJBO9c1WYwTapfd70dYqV1eSPsUX1Vawt0OUcLchVsbF2MuGjyLqeZ61xQb4QdriI5XSEwSBLu6qGDIrhhmt1Itrw8amopQyhlIZSAQQbgg6ggjiKZhjZG3KxXGJ0e4WdIfplL/QFy+r2yZ/Kz5fZny/Cnyl70gYRZNnYjOTZY2ew5lAWUHwzAHToPIzkFtKYwbwydjj1CVvQ7t3EzidJnaSOMJlLakE5gVzHU6AGxPzp+2zhDLh5o14vG6jzZSB8ajtzt2lwWH7NTfMc50I7xVQeJPT4cKna5G0hlFcxz2TSuLBQKpPdTHzxY6FMzg9oEaMsbWvlYFSbaC/uFWvvNsMYvDNFfKTYq3Rl1F/DkfA1C7b3eiTGQ4k378oSTgLF1tGwIGneCrfj3uNN9QjZQLSsTCYcsa+J+ov6Uql9HmDeLaBDqwKqym3ibA/mXunUaaXpw353RGLjDoPr0sFPVb6q3gLkj/Wu3baiCaHEgAKG7Kbl3JSArH9MgU+TGp2hkYDSwrsOFa2N0DtRfvz/eiVfRzhWjwhRraSOCPvKwYq6tboQLeflTVUGv83xpHCPFC46CZBqPDPGAfOM9anKsYKFdE1hxlZk6afvkisJoFdSrqGUixUgEEdCDoRWdFTV6W23RMJzYCZsNz7EjtMMef2ZN479Yyvka4tsby4iKF48RhzHIwyrNE2eBr6GzGzxta5AYcuJpxpH3927A6CGOVHkVwzIpzFQAw7xGim5GhN6fwlyzNa4Xr+/pVTxlbpok+Oq727sjaMwhwrr2kOHLiFgECgSMGJZhrfQetrp72bam2ngljMmVcOWILi7Ne3dD3AyKTrcX9XlU7HOGAIIIIuCDcEdQRxrdxEEeKOUkgtSbXOj1HNYYTD9nEiE5iiKpPXKoF/hSrvWMavbphu9BikjWVQqs31RJW1xcDW9x1NNrNWl2q+bCtmj7Ny5G4tNpc3R2S+Hw+WTRmYtl45bhRbz0v7aefRztUx47s792ZSLfmQF1PuDD20l7c2zkZYoiDOzCycRbnn/Ctrm/HTpet+zMa6YiJ9A6tfukkcDexIB4eFUziMYd0Lf8R++aabd2r52q04T+brEz3/pGYLb90Ek+6kTZXopbtA2JkTJe5SPMb+GYgWHlr5ca24Tft0HeVn6hbE+diaUtqbw4mfFM8bzAlvq0UvcAaKAo8B0rxUxaCL1SOPdC1zTIC48grqwmDSJcsahVHICw4AfICt1Jm7GO2j2ZMsIkOn2knZMOJ9XsyOBX4cyamDtPGf7mp8sQv8UFWteCNvonY52loNEeR+wU3UZtDbixkhVzsOOtgPC/WuWXbOJCknBsLA6iWE2042vc28KScbGkuIgc4lozHduyuAJLgjidSNTcC99L2sDWLxbiEmHDWx6E2bq6rlXeefJckn/19j904YXfSMyBJlMRJsGJul+hNhl91qY6oveQJ9JeTtixZMvY92wta7G2vLS/DMddbVYW7G/MJw0Cys3aZFDGxsSNL38bXq7heLknZ/yGzQN1Xl5KyJ5cNU5UVjHIGAI1B4VlWurkUUUUIVPel7dORZjjUF42CiS3FGAyBiPwkBRfqNeIpp9EGMLbPCMSSjtYEcEJutuq3zD2Ecqc8ThlkUq4up4jX+FL+7EQw0+IwYACg9vD4xymzL45JARryZKoEeV+Yc1qOxZmwvYuGraI8NvpfomWl/fsXwUif1jRR/8AMmjQ/AmmCl/e7U4RPx4yH3R55v8A66tf8pSWH/7Wnob9NUwUUUVJULj2xs4TwPETbMuh/Cw1VvMMAfZWvYO0TNCrMLSC6SL+GRDlce8XHgRUhUDij9FxPa8IcQVWTokvqpIegYWQnqFqJ0Nql/wuD/I/Y+X3UvjcGssbxuLq6lSPAi3vrg3bxjNGY5TeWBuzk/NYdyTydLN7T0qWqB20fo8y4saJYR4j9BPclP6GOv5WPSg6G0SfCQ/18P49rXftvZvbwlQcrgho2/C6HMje/j4E17sXafbwhyMrC6yJzR10dT5H4WNRcu+sTEphEkxbg2PYgGMH80zERj+8T4VC47CYtXM00gwkMzoJhh2DumhVXaSRLKSSqsyKLADjxqwxlvxO0/em6i9wa7OPA/ny9vBN21NtwYZc08qRg8MxAJ8FHFj4AGon9osTPpg8KwX+uxN4U81jsZXHmF867tl7q4bDtnSO8h4zSEySnzkclvYDapap2xuwvx/H8q2nHdLf7JPNrjsTJOP6pPqIPIqhzuP1sfKt+2t3Y/obwwRogAzIqKFGZe8BYcza3tqdorrZ3tcHA7G+70XcgVD43CLNG0cgurCx/gR0IOvsquZcTitmylFc5DqtxdGHUA8D1tY1em++7hjkaaIdxjdlH3TzI8Dx8PLgk4/CRzJkkUMp+HiDxB8q9M+NuNjEsLqcP2ilwMho7JRj9Jr270KE9QxA9xB+dcGP37xMvdS0d9O4CWN+Vzz8rVJ4j0fR3ukzKOhUMfeCPlXds3YUGG7ygs/42tcfpHBfn40mIcc45ZH0Oun21U6YNgtG72xfo6mSXWZ+N9SoOtr/AIjz91TGyEzSluSj4nT5Xrm70rZUF+p5DxNNWyd2WZRGqkjmep61XjZmQxdjH++PiugHcLGCQZ1BYC55m1Wnu5hSqXNVltD0fYxTdYzKtvWUrfyIJvf303bi7bkRFhxZMf3Yi65Q1rDIH4Fl4ZTrqOhrzrZDmpwpKRYxxkLJGZeieKKKKuWigiq03p3InDMIYhPCxuEOUlfCz6EDkeNWXRS2Iw0c4AeNtlFzA7dUnhPRxjJO72C4eO+uqLfyCfOnvYno8SMqZmzZbWRdFFuFydTTjRUoYGQimoa0N2XiqALDQCvaKKvUkUUUUIRS3vhIIOwxlwDBIFfX1opbJIo6kd1wP7OmDE4hY0Z3NlUFmPQAXJ91UHvRvLLj8RezEZssMKgki+gAUcXPM/wFLYibsxQ1J2WvwrAnEyFxNMb8x7unpfgrJxXpbwimyLLJ+YKAPZmYH4Vy/t3hsVi8GQWjWN5GbtbKLmJo01BI4uap7B45ZASt9DYgixB6EVtnxgjylwwVmyB8pyZwASmbhmswNvGs/wDupy6q8qXoZOEYGKMSNdodAbGtivBfTgNe1V3oy3vZZFwkrXVr9kT91gL5P0kA26EW56WFtrbUeFj7SXPluBZEd2JNyBZATy4nStSCQTtBavIYvDOwshY717lp2hvThIGKTYmGNgLlWdQwHle9cO0d7MC8OWSRXEqkCFQXlYHSwjS7HwIFuBB51SezNxcZjcQckUqo7sTNKjKoBJOY5gCxtyGt+lXnupulFgIuzi1JsWcqoZtANSBqLgn21qTwQwgDNZ6LNY98l2NFA7M21jmKYYIsFwxjnxQJkeNTYWiQ2Mqi1wzg87cal03JjkObGSSYtukptED+WFLRj2gnxqX2pstJ0yPcWIZWU2ZGHB0PJhXDgNrPG4gxVhIdI5QLJMPD8MnVPaLiku1LdBoP3nugDIcr9Ry/B+x+6w3ffsGODf8AoxeFvxw3sB+pD3T4ZTzqanhV1KsAysCCDwIOhBrg23ssyoGjIWaM54n6NaxU9UYd0jofCtmx9qCePNYqwJWRDxR19ZT/AAPMEHnVY00Kmz4T2Z8vDp5ey4NlTth5BhZSSpv9HkP3lH9Ex/rEHvWx5Gp2uTaezUnjKPe2hDA2ZWGqup5MDqDXDszajo4w+KsJf6OS1lmUc16SD7ye0acOD4dFxp7M5Tty/H4/O8zRRWnGYpY43kb1UUsfJQSflU1cTWpRiMMrixFKe1vRvFKSUJjY814e0HSuHcffJJcRKJiwmncFeaBVByxj8NhfXnf32BXYZ3N+KM0qYZmTszNVXTeiWa/dnW3ih/g1bcJ6HRe805bwUZR/E/KnzBbYEk88IH2PZ3a/EuCxAHgAPfUhTRx07x8ym3K7UfvJLmzNxcPCAFUf+fOp2DCKgsqgVXO/WBxWGD9i7/RZXLsFv3GbVlJGoQnvdOI89no03qck4eUu40MZ45dQpUnjbUEdLGs/trfTkmMaBN2Lm0rIrTisIkiFJFV1PFWAIPsNbqKtT5F7qB/k6fDa4Zu1iH9BI3eA6RSHUfpe48RXdszbkc5Ki6yL60TjLIvmp4jxFx41IVwbV2RFMAZBYrqsikq6eKsNR8qhVbKrIWfJ6fjp7LvJrwNfhVc7X3l7N8PDKZZjM2RTlH958oC6aXPt61C4/eU4bGdnBnVwmc6HsyO7o3Ig3tfqDwIrDZxoPkytjOXU3fIGia8e9QE9nZXDRXFsbai4iCOZdA6g26HgR7Dceyu2t4EEWEyiiiiuoRRRRQhLXpGlK7OntzCL7GkQH4Ej21QGIVZc0eY3WxJW4Km9wQeulfSe8Oy/pOGlh4F0IB6MNVP94CvnHa2ymzGxMc0ZIv0sdUYcxesrGipGuJrTQ969bwOYDDvjq9dR1aRX79rtadm7MWFcq3Nzck8TWGI2Ekkgdi2hvlv3SdBe3LQC9ulR8m8E0Xdmh16gkA+WhBrbDi8RiOC9hHzbXMR0W/zApfJM0l5NXztaMuMwcjBA1hOXZuUij56Dv1U9s/agWeNkPejmQnwKuDX0hBilcXVgfKvmjZOEDSIiCyJ3j7DfXxJ/jVvbjCQtzy09gWZWE8l5ni0ueQA7gap+ooop9Y6K58dgEmQpKoZTxB+BHMEdRqK6KKFwgEUVACWfCaPnxGH/ABgZpox+cD7VR+Id7qDxrDFSAEY3CESqQBMiG/aIv3h/apyHEi69KYqiMZu8pcywOYJTxZACr/8AEQ91/PQ+NVlp5Jd8bgKbqPqPA/Y+qksLilkRXjYMrAEEcCDWraOzUnQpILjiDwKkcGUjVWHIilWDGT4CY9tFbDyEl3iu0aOeMgX1o1b7ym4B1BOopvw+JWRQyMrKeDKQQfaK612bQqUcgkBa4a8x+8lCptOTCHJiiXi4LiQOHQTgeqfzjunnapDbC9phZQlmzxsBYixDKRe/Ma30ruZbix1BpS3j2QcPC30SQx9sRF2HGMtMcl0HGIjMWuumnCuG2juUZM0bDzFef8+/ilz0bbrs0wxElwqAFB+IuGAbwAGvjcVaNQGD3gSEJFiI2wxUBVLaxEAWGWUd3gODZT4VOpICAQQQeBGoPlXImhooKGDjZFHkafHxVLb7QSQ4+UklSzZ1YEjutwII6EW81q4NkFzBEZPX7NM/6sozfGoDfDYcUsuGdxctMsZ4EZSkhtqD94DTh4U0RplAAvoANTc6dSeNRjZlcVVhYDFNIb0J/lZVDY3dWJ2Mkf1M18yypYFWtbhwYHmDxqZoq4gHdPOY14pwURszbLF+wxACTgXFvUlA4vET8VOo8tal65Np7LSdMkg53VgbMrDgyMNVYdajsHtN4HWHFG+Y2intZZPyvySX4Ny6VG8u6gHFmjtuv5/P6ZysJY8ykdQR79KzBoqW6uVTbR2rPh3aPuZk0KPdQejK4B0I6qfZSvtbb0snrhF6KjM5J8yq29gPnV3bX3cw+Kt28YYjgbkMPIgg1xYDcPBQnMkClurFnP8AiJtXn2cEYyTMKr6/hLCAAqvd19lYhwiR5tOLAkKLm514cTVuYSIqiqxzEDU9a2RxBRZQAOgFhWVegAAFBMoooorqEUUUUIRSJvh6PPpDGWEgSHjfg3n4+NPdFQkjbIMrgrYZnwuzxmiqFxe5WPQ2+jO3ilmHzvXuE9G+PmPei7JerkX9gB+dqvmilG4GJptaL+L4h4rRIG73ouWFQJGvzNuJPiad8HgUiXKgsK6KKdAAFBZTnFxsoooorq4iiiihCKKKKELxlBBBFwdCDSTiN31wUpZHeGGRtJYzbsmPBZVN0eEngzC6nQm1jTvXLtLEIqHtAGDAjLYHNfiLHlaqZnMY0veaA5qiaNrxZ3GxUaMXi4ftI1xKfjisklupjc5W/db2VxNtmLE4zDxhivZB5WSRSjZ7CNFyuASRndtOgrjwu2pMKpVVzxA9xWY5kX8Aa2oHK4uBpXTsBIcccTLKivmdVCOAxRUQZf0kszm4pPD46HFaROtL254AaeeoPdrv+bTU6BgQQCDxB1B8xUQ+6kQN4DJh2Ov1LZVPnGbxn+7WP7PPH/s2IkjH9XJ9dH5AOc6jyaj+VcTF9vhu0H48O2f3xvZx7M1Pmv8AIK9xB/7G/f6jUfRRe8GExUawkzRzBcRCVzx9m2YvkW7IStu9r3alf5UxS+vg83jFNG3wkyGuTbO1o54AIicwkjazKyEGORHIYMAQbC3to/bdFa0yNGD96+YDxOgIHlekTjsM2XsjJr+81S3KHnK88u/3tdZ3kYethMWPJEb/AKHNeftQP92xf/IeplHBAIIIIuCNQQeYrKn6PVMZH/7fRQbb0c/o2KA/E0YVR4ks2g9lKuP3kWTGDDOrs7Iz3scigW9wN7A9QQfF62vhDJDIi+sV08xqPiKqzFbxzRkgBGsbFHLRspGhFwrA+RAPia8xxxsznNYNW0edfF/HQqiZr9ib+ixwe+xw2KlWPPkhYCVCDkYEm+W/Bha4PiOINW5Bi0cAoysCLixB0OtfP20tpyzNlOW7aBVJa3iWIHDwA9tP+5Gw5i6v3ljUDU3Ga3Qc60eEh4jIO2nO/FXQ3SseiiithXoooooQiiiihCKKKKEIooooQilxt+oQ5GSXsxL2Rnyjsg/S+bNbxt8KY6qWT/02T/5E/IV0LW4bhY8RfadWj1vXypW1RSjvZvJiMK10fDFc6KIzmMtm+8e8PlWnbO9mIEmLEAhCYRULZw7M5cX0ysAAOFFKqPhs0ga5tUe/vA93BOlQm1t6VgnSDspZZHUuBGFOgJB9Zh0NQ029mIdgkIiVlwi4iRnDkG6qSqhWFuPMn/OLO8avjsFiWRrNhnuqKXN7yqbBRci491FJrD8MfZdI2xRNA86JHrSe9j7XjxMSyxXytfQixBBsQR1BrtpK3PEkWzFaN4ELOzZpScgBYixykd7ThfT4Vxy774oYZ5R2BaPEmEkK5VhYWZe/1uePC1FKt/DHPme2Eig7Lr40OSdNsbUXDQvM4JVACQtr6kDS5A510YTEiSNHFwHVWAPGzAEX99Ie8O25mgx+GxAjLxRxsHjDKpDshsQxJuLipXYO3mafD4ePI8QwiO7L3irju5SQbDgNCL0Uh/DnNw+fnZN3plytcPW02Uob5YoByjsyqYtGXUjMWBYaHUacuVN9Q28274xUYynLIuqNy14qfA2Hu9+dxHDOxMBjbvofRYkrS5tBVji8NAuzzhxi7qc31uaInvMWIH3QNbADhpaxAo3H3jXDYlj33Qw5T+IlSmVmvbX1tfzGtuJ9HONaS4ggzf1uaO/ne2f4VM7E9FTprNKt29bKCT5C9rCs3h2Bljfmfe5OtbndVRRkGymPZ2/Uc0gQRuCeHA/KmaozZG7sOGH1a97mx1b/AE9lSdeiTKrHeAPiSqpiTh5O0zG2rMFYEqO8PAa3Fibg8oje8Eyxv2xRFBBjto5OYDXNbmNLE90WtrTNvpubK7M8EYlR9XiOXRuZXNob8eoN/YmQej3GO1o8L2V9C7FQbeF2LHy4V40cMnZNrrvyGt76/tdyR7JwKdNwN74lwixzPZld1W4J7t7rr4XI9lPcMwdQym4PA0ibC9GmQKJnFh91dSeZu3+VPUEARQqiwGgFeujaWsDTyCdAoUtlQu1tz8LiWzSxXb8SllJ8ypF6mqKk5ocKItdq1CbM3MweHN44FB/E13PvYmpoCvaK6AAKCEUUUV1CKKKKEIooooQiiiihCKKKKEIpC3D2BDKJZpEzOmKky3ZrDLlIOW+UkEnUin2iu2m4cU6GN7G6Zq1Bra/e1Tm1XiSKdZgoxX00t3l+s7PQ3zW9XnxqR2vtCNG2lna30mOFobg/WAre66cNatErVbb9bwSQPicPKe0SdFMNrDsxwa/dubkdeVdu16PBY04yQRtZrufi/wDTDp8PLLddL1tcs8MCTxvi1PZNgIuz70ih3VUGQMnPjoeo8KktlxgbQwGSIwr9FciMksVBMpsSded9etOW7/8AsmH/AODF/wBC1IUWs6fih1jLTsW/Ma2LbAquev2VRbMULh8E0w+oTEz9rmF0BOULnFj+biOtanxMbYPErGRb6cHUAWGRrhCBbQacPCrfjgVb5VAuSTYAXJ4k24k9ayy0WrjxsZs2Q7382nzF21b61fgqz3oH842p/wACD5xVJbEgEW0MKI1CLJgVLhQFDMCTdrDVuGvGnq1YtCpIYgErexsLi/Gx5XtXLSp4pcXZZdKrf/wGg7d1rOiiiuLGRRRRQhFFFFCEUUUUIRRRRQhFFFFCEUUUUIRRRRQhFFFFCEUUUUI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733800"/>
            <a:ext cx="2743200" cy="256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94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Manage </a:t>
            </a:r>
            <a:r>
              <a:rPr lang="en-US" b="1" dirty="0" err="1" smtClean="0"/>
              <a:t>Wordpress</a:t>
            </a:r>
            <a:r>
              <a:rPr lang="en-US" b="1" dirty="0" smtClean="0"/>
              <a:t> User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90600"/>
            <a:ext cx="3715431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3276600"/>
            <a:ext cx="6072609" cy="2447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361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Wordpress</a:t>
            </a:r>
            <a:r>
              <a:rPr lang="en-US" b="1" dirty="0"/>
              <a:t> </a:t>
            </a:r>
            <a:r>
              <a:rPr lang="en-US" b="1" dirty="0" smtClean="0"/>
              <a:t>Showcase (2)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97757"/>
            <a:ext cx="3241551" cy="191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0"/>
            <a:ext cx="3261446" cy="1927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82" y="3886200"/>
            <a:ext cx="3536718" cy="209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73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Preparation for </a:t>
            </a:r>
            <a:r>
              <a:rPr lang="en-US" b="1" dirty="0" err="1" smtClean="0"/>
              <a:t>Wordpress</a:t>
            </a:r>
            <a:r>
              <a:rPr lang="en-US" b="1" dirty="0" smtClean="0"/>
              <a:t> Install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</a:t>
            </a:r>
            <a:r>
              <a:rPr lang="en-US" dirty="0" err="1" smtClean="0"/>
              <a:t>Appserv</a:t>
            </a:r>
            <a:r>
              <a:rPr lang="th-TH" dirty="0" smtClean="0"/>
              <a:t> 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http://www.appservnetwork.com/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Apache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PHP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MySQL</a:t>
            </a:r>
          </a:p>
          <a:p>
            <a:pPr lvl="2"/>
            <a:r>
              <a:rPr lang="en-US" dirty="0" err="1" smtClean="0">
                <a:solidFill>
                  <a:schemeClr val="tx1"/>
                </a:solidFill>
              </a:rPr>
              <a:t>phpMyAdmin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/>
              <a:t>Download </a:t>
            </a:r>
            <a:r>
              <a:rPr lang="en-US" dirty="0" err="1"/>
              <a:t>Wordpress</a:t>
            </a: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http://wordpress.org/download/</a:t>
            </a:r>
          </a:p>
          <a:p>
            <a:pPr marL="704088" lvl="2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www.appservnetwork.com/themes/AppServ2007/images/appservnetwor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3429000"/>
            <a:ext cx="4238625" cy="800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41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TH SarabunPSK">
      <a:majorFont>
        <a:latin typeface="TH SarabunPSK"/>
        <a:ea typeface=""/>
        <a:cs typeface="TH SarabunPSK"/>
      </a:majorFont>
      <a:minorFont>
        <a:latin typeface="TH SarabunPSK"/>
        <a:ea typeface=""/>
        <a:cs typeface="TH SarabunPSK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2855</TotalTime>
  <Words>1509</Words>
  <Application>Microsoft Office PowerPoint</Application>
  <PresentationFormat>On-screen Show (4:3)</PresentationFormat>
  <Paragraphs>378</Paragraphs>
  <Slides>72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Urban</vt:lpstr>
      <vt:lpstr>Wordpress 3.5.1</vt:lpstr>
      <vt:lpstr>Introduction Website</vt:lpstr>
      <vt:lpstr>Website Layout</vt:lpstr>
      <vt:lpstr>Introduction CMS (Content management system)</vt:lpstr>
      <vt:lpstr>Introduction Wordpress</vt:lpstr>
      <vt:lpstr>Introduction Wordpress (2)</vt:lpstr>
      <vt:lpstr>Wordpress Showcase</vt:lpstr>
      <vt:lpstr>Wordpress Showcase (2)</vt:lpstr>
      <vt:lpstr>Preparation for Wordpress Install</vt:lpstr>
      <vt:lpstr>Wordpress Requirement</vt:lpstr>
      <vt:lpstr>Install Appserv &amp; Wordpress</vt:lpstr>
      <vt:lpstr>Front Site &amp; Wp-admin</vt:lpstr>
      <vt:lpstr>Wordpress Important Setting</vt:lpstr>
      <vt:lpstr>What’s Post ?</vt:lpstr>
      <vt:lpstr>Post</vt:lpstr>
      <vt:lpstr>Post Location</vt:lpstr>
      <vt:lpstr>Add New Post</vt:lpstr>
      <vt:lpstr>Insert Link</vt:lpstr>
      <vt:lpstr>Lab 1, Add New Post</vt:lpstr>
      <vt:lpstr>Upload Media (Image, PDF, Ect.)</vt:lpstr>
      <vt:lpstr>Lab 2, Edit Post</vt:lpstr>
      <vt:lpstr>Post with Gallery</vt:lpstr>
      <vt:lpstr>Lab 3, Post with Gallery</vt:lpstr>
      <vt:lpstr>Post with Gallery + Plugin (Fancybox Plus)</vt:lpstr>
      <vt:lpstr>Basic Html Tag</vt:lpstr>
      <vt:lpstr>Post with Table</vt:lpstr>
      <vt:lpstr>Table Tag</vt:lpstr>
      <vt:lpstr>Table by WP-Table Reloaded</vt:lpstr>
      <vt:lpstr>Lab 4, Post with Table</vt:lpstr>
      <vt:lpstr>Manage Post</vt:lpstr>
      <vt:lpstr>Media Library</vt:lpstr>
      <vt:lpstr>Page</vt:lpstr>
      <vt:lpstr>Page Location</vt:lpstr>
      <vt:lpstr>Lab 5-1, Add New Page</vt:lpstr>
      <vt:lpstr>Front page displays (Static page)</vt:lpstr>
      <vt:lpstr>Lab 5-2, Static Page</vt:lpstr>
      <vt:lpstr>Menu and Navigation</vt:lpstr>
      <vt:lpstr>Lab 6, Top-Menu</vt:lpstr>
      <vt:lpstr>Sidebar and Widget</vt:lpstr>
      <vt:lpstr>Standard Widget</vt:lpstr>
      <vt:lpstr>Widget Location</vt:lpstr>
      <vt:lpstr>Lab 7, Sidebar </vt:lpstr>
      <vt:lpstr>RSS</vt:lpstr>
      <vt:lpstr>Lab 8, RSS </vt:lpstr>
      <vt:lpstr>Widget Text</vt:lpstr>
      <vt:lpstr>Lab 9, Widget Text</vt:lpstr>
      <vt:lpstr>Introduction Theme</vt:lpstr>
      <vt:lpstr>Theme Option (Twenty Eleven)</vt:lpstr>
      <vt:lpstr>Background</vt:lpstr>
      <vt:lpstr>Header</vt:lpstr>
      <vt:lpstr>Lab 10, Theme Option, Background, Header</vt:lpstr>
      <vt:lpstr>Theme</vt:lpstr>
      <vt:lpstr>Install Theme</vt:lpstr>
      <vt:lpstr>Lab 11, Install “Admired” Theme</vt:lpstr>
      <vt:lpstr>Admired Theme Options</vt:lpstr>
      <vt:lpstr>Lab 12, Admired Theme Options</vt:lpstr>
      <vt:lpstr>Lab 13, Install “Arras” Theme</vt:lpstr>
      <vt:lpstr>Arras Layout</vt:lpstr>
      <vt:lpstr>Arras Options</vt:lpstr>
      <vt:lpstr>Lab 14, Arras Options</vt:lpstr>
      <vt:lpstr>Introduction Plug-in</vt:lpstr>
      <vt:lpstr>Recommend Plug-in</vt:lpstr>
      <vt:lpstr>Lab 15, Smart YouTube PRO</vt:lpstr>
      <vt:lpstr>Web Statistic</vt:lpstr>
      <vt:lpstr>Search Engine</vt:lpstr>
      <vt:lpstr>Introduction SEO</vt:lpstr>
      <vt:lpstr>Google PageRank</vt:lpstr>
      <vt:lpstr>PageRank Checker</vt:lpstr>
      <vt:lpstr>SEO Friendly Content</vt:lpstr>
      <vt:lpstr>Wordpress SEO Plug-in</vt:lpstr>
      <vt:lpstr>Back Link</vt:lpstr>
      <vt:lpstr>Manage Wordpress User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Wordpress 3.3.1</dc:title>
  <dc:creator>DISTINCE</dc:creator>
  <cp:lastModifiedBy>Nop</cp:lastModifiedBy>
  <cp:revision>113</cp:revision>
  <dcterms:created xsi:type="dcterms:W3CDTF">2012-01-26T02:46:17Z</dcterms:created>
  <dcterms:modified xsi:type="dcterms:W3CDTF">2013-04-02T07:33:52Z</dcterms:modified>
</cp:coreProperties>
</file>