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sldIdLst>
    <p:sldId id="256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E6DB-C48B-463E-A2D8-E125690616C8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42A5-8618-43AA-A8E1-BC4E9DAFDB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E6DB-C48B-463E-A2D8-E125690616C8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42A5-8618-43AA-A8E1-BC4E9DAFDB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E6DB-C48B-463E-A2D8-E125690616C8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42A5-8618-43AA-A8E1-BC4E9DAFDB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6DE6DB-C48B-463E-A2D8-E125690616C8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2A42A5-8618-43AA-A8E1-BC4E9DAFDBF9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E6DB-C48B-463E-A2D8-E125690616C8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42A5-8618-43AA-A8E1-BC4E9DAFDB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E6DB-C48B-463E-A2D8-E125690616C8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42A5-8618-43AA-A8E1-BC4E9DAFDBF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E6DB-C48B-463E-A2D8-E125690616C8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42A5-8618-43AA-A8E1-BC4E9DAFDB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E6DB-C48B-463E-A2D8-E125690616C8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42A5-8618-43AA-A8E1-BC4E9DAFDBF9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E6DB-C48B-463E-A2D8-E125690616C8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42A5-8618-43AA-A8E1-BC4E9DAFDBF9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E6DB-C48B-463E-A2D8-E125690616C8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42A5-8618-43AA-A8E1-BC4E9DAFDB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E6DB-C48B-463E-A2D8-E125690616C8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42A5-8618-43AA-A8E1-BC4E9DAFDB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E6DB-C48B-463E-A2D8-E125690616C8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42A5-8618-43AA-A8E1-BC4E9DAFDB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E6DB-C48B-463E-A2D8-E125690616C8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42A5-8618-43AA-A8E1-BC4E9DAFDB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E6DB-C48B-463E-A2D8-E125690616C8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42A5-8618-43AA-A8E1-BC4E9DAFDBF9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E6DB-C48B-463E-A2D8-E125690616C8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42A5-8618-43AA-A8E1-BC4E9DAFDBF9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E6DB-C48B-463E-A2D8-E125690616C8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42A5-8618-43AA-A8E1-BC4E9DAFDB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E6DB-C48B-463E-A2D8-E125690616C8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42A5-8618-43AA-A8E1-BC4E9DAFDB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E6DB-C48B-463E-A2D8-E125690616C8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42A5-8618-43AA-A8E1-BC4E9DAFDB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E6DB-C48B-463E-A2D8-E125690616C8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42A5-8618-43AA-A8E1-BC4E9DAFDB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E6DB-C48B-463E-A2D8-E125690616C8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42A5-8618-43AA-A8E1-BC4E9DAFDB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E6DB-C48B-463E-A2D8-E125690616C8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2A42A5-8618-43AA-A8E1-BC4E9DAFDB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E6DB-C48B-463E-A2D8-E125690616C8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42A5-8618-43AA-A8E1-BC4E9DAFDB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86DE6DB-C48B-463E-A2D8-E125690616C8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42A42A5-8618-43AA-A8E1-BC4E9DAFDB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86DE6DB-C48B-463E-A2D8-E125690616C8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42A42A5-8618-43AA-A8E1-BC4E9DAFDB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692696"/>
            <a:ext cx="8640960" cy="3888432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 smtClean="0">
                <a:latin typeface="EucrosiaUPC" pitchFamily="18" charset="-34"/>
                <a:cs typeface="EucrosiaUPC" pitchFamily="18" charset="-34"/>
              </a:rPr>
              <a:t>โครงการ</a:t>
            </a:r>
            <a:r>
              <a:rPr lang="th-TH" sz="3600" b="1" dirty="0">
                <a:latin typeface="EucrosiaUPC" pitchFamily="18" charset="-34"/>
                <a:cs typeface="EucrosiaUPC" pitchFamily="18" charset="-34"/>
              </a:rPr>
              <a:t>อบรมการใช้ระบบเว็บเซิร์ฟเวอร์ของหน่วยงาน</a:t>
            </a:r>
            <a:r>
              <a:rPr lang="th-TH" sz="3600" b="1" dirty="0" smtClean="0">
                <a:latin typeface="EucrosiaUPC" pitchFamily="18" charset="-34"/>
                <a:cs typeface="EucrosiaUPC" pitchFamily="18" charset="-34"/>
              </a:rPr>
              <a:t>ภายใน</a:t>
            </a:r>
          </a:p>
          <a:p>
            <a:pPr algn="ctr"/>
            <a:r>
              <a:rPr lang="th-TH" sz="3600" b="1" dirty="0" smtClean="0">
                <a:latin typeface="EucrosiaUPC" pitchFamily="18" charset="-34"/>
                <a:cs typeface="EucrosiaUPC" pitchFamily="18" charset="-34"/>
              </a:rPr>
              <a:t>มหาวิทยาลัย</a:t>
            </a:r>
            <a:r>
              <a:rPr lang="th-TH" sz="3600" b="1" dirty="0">
                <a:latin typeface="EucrosiaUPC" pitchFamily="18" charset="-34"/>
                <a:cs typeface="EucrosiaUPC" pitchFamily="18" charset="-34"/>
              </a:rPr>
              <a:t>เทคโนโลยีราชมงคลพระ</a:t>
            </a:r>
            <a:r>
              <a:rPr lang="th-TH" sz="3600" b="1" dirty="0" smtClean="0">
                <a:latin typeface="EucrosiaUPC" pitchFamily="18" charset="-34"/>
                <a:cs typeface="EucrosiaUPC" pitchFamily="18" charset="-34"/>
              </a:rPr>
              <a:t>นคร</a:t>
            </a:r>
          </a:p>
          <a:p>
            <a:pPr algn="ctr"/>
            <a:endParaRPr lang="en-US" sz="2800" dirty="0" smtClean="0">
              <a:latin typeface="EucrosiaUPC" pitchFamily="18" charset="-34"/>
              <a:cs typeface="EucrosiaUPC" pitchFamily="18" charset="-34"/>
            </a:endParaRPr>
          </a:p>
          <a:p>
            <a:pPr algn="ctr"/>
            <a:r>
              <a:rPr lang="th-TH" sz="3600" b="1" dirty="0" smtClean="0">
                <a:latin typeface="EucrosiaUPC" pitchFamily="18" charset="-34"/>
                <a:cs typeface="EucrosiaUPC" pitchFamily="18" charset="-34"/>
              </a:rPr>
              <a:t>14 </a:t>
            </a:r>
            <a:r>
              <a:rPr lang="th-TH" sz="3600" b="1" dirty="0" smtClean="0">
                <a:latin typeface="EucrosiaUPC" pitchFamily="18" charset="-34"/>
                <a:cs typeface="EucrosiaUPC" pitchFamily="18" charset="-34"/>
              </a:rPr>
              <a:t>มีนาคม 2556</a:t>
            </a:r>
          </a:p>
          <a:p>
            <a:pPr algn="ctr"/>
            <a:endParaRPr lang="en-US" sz="3600" b="1" dirty="0" smtClean="0">
              <a:latin typeface="EucrosiaUPC" pitchFamily="18" charset="-34"/>
              <a:cs typeface="EucrosiaUPC" pitchFamily="18" charset="-34"/>
            </a:endParaRPr>
          </a:p>
          <a:p>
            <a:pPr algn="ctr"/>
            <a:r>
              <a:rPr lang="th-TH" sz="3600" b="1" dirty="0" smtClean="0">
                <a:latin typeface="EucrosiaUPC" pitchFamily="18" charset="-34"/>
                <a:cs typeface="EucrosiaUPC" pitchFamily="18" charset="-34"/>
              </a:rPr>
              <a:t>ณ  </a:t>
            </a:r>
            <a:r>
              <a:rPr lang="th-TH" sz="3600" b="1" dirty="0">
                <a:latin typeface="EucrosiaUPC" pitchFamily="18" charset="-34"/>
                <a:cs typeface="EucrosiaUPC" pitchFamily="18" charset="-34"/>
              </a:rPr>
              <a:t>ศูนย์การเรียนรู้ด้วยตนเองเทเวศร์ </a:t>
            </a:r>
            <a:endParaRPr lang="th-TH" sz="3600" b="1" dirty="0" smtClean="0">
              <a:latin typeface="EucrosiaUPC" pitchFamily="18" charset="-34"/>
              <a:cs typeface="EucrosiaUPC" pitchFamily="18" charset="-34"/>
            </a:endParaRPr>
          </a:p>
          <a:p>
            <a:pPr algn="ctr"/>
            <a:r>
              <a:rPr lang="th-TH" sz="3600" b="1" dirty="0" smtClean="0">
                <a:latin typeface="EucrosiaUPC" pitchFamily="18" charset="-34"/>
                <a:cs typeface="EucrosiaUPC" pitchFamily="18" charset="-34"/>
              </a:rPr>
              <a:t>สำนัก</a:t>
            </a:r>
            <a:r>
              <a:rPr lang="th-TH" sz="3600" b="1" dirty="0">
                <a:latin typeface="EucrosiaUPC" pitchFamily="18" charset="-34"/>
                <a:cs typeface="EucrosiaUPC" pitchFamily="18" charset="-34"/>
              </a:rPr>
              <a:t>วิทยบริการและเทคโนโลยีสารสนเทศ </a:t>
            </a:r>
            <a:endParaRPr lang="en-US" sz="3600" b="1" dirty="0">
              <a:latin typeface="EucrosiaUPC" pitchFamily="18" charset="-34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4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8842038" cy="482453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31912" y="341040"/>
            <a:ext cx="3028960" cy="855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u="sng" dirty="0" smtClean="0">
                <a:latin typeface="EucrosiaUPC" pitchFamily="18" charset="-34"/>
                <a:cs typeface="EucrosiaUPC" pitchFamily="18" charset="-34"/>
              </a:rPr>
              <a:t>การดูสถิติ (</a:t>
            </a:r>
            <a:r>
              <a:rPr lang="en-US" sz="3200" b="1" u="sng" dirty="0" smtClean="0">
                <a:latin typeface="EucrosiaUPC" pitchFamily="18" charset="-34"/>
                <a:cs typeface="EucrosiaUPC" pitchFamily="18" charset="-34"/>
              </a:rPr>
              <a:t>S</a:t>
            </a:r>
            <a:r>
              <a:rPr lang="en-US" sz="3200" b="1" u="sng" cap="none" dirty="0" smtClean="0">
                <a:latin typeface="EucrosiaUPC" pitchFamily="18" charset="-34"/>
                <a:cs typeface="EucrosiaUPC" pitchFamily="18" charset="-34"/>
              </a:rPr>
              <a:t>tatistics</a:t>
            </a:r>
            <a:r>
              <a:rPr lang="en-US" sz="3200" b="1" u="sng" dirty="0" smtClean="0">
                <a:latin typeface="EucrosiaUPC" pitchFamily="18" charset="-34"/>
                <a:cs typeface="EucrosiaUPC" pitchFamily="18" charset="-34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 smtClean="0">
                <a:latin typeface="EucrosiaUPC" pitchFamily="18" charset="-34"/>
                <a:cs typeface="EucrosiaUPC" pitchFamily="18" charset="-34"/>
              </a:rPr>
              <a:t>W</a:t>
            </a:r>
            <a:r>
              <a:rPr lang="en-US" b="1" cap="none" dirty="0" smtClean="0">
                <a:latin typeface="EucrosiaUPC" pitchFamily="18" charset="-34"/>
                <a:cs typeface="EucrosiaUPC" pitchFamily="18" charset="-34"/>
              </a:rPr>
              <a:t>eb</a:t>
            </a:r>
            <a:r>
              <a:rPr lang="en-US" b="1" dirty="0" smtClean="0">
                <a:latin typeface="EucrosiaUPC" pitchFamily="18" charset="-34"/>
                <a:cs typeface="EucrosiaUPC" pitchFamily="18" charset="-34"/>
              </a:rPr>
              <a:t> T</a:t>
            </a:r>
            <a:r>
              <a:rPr lang="en-US" b="1" cap="none" dirty="0" smtClean="0">
                <a:latin typeface="EucrosiaUPC" pitchFamily="18" charset="-34"/>
                <a:cs typeface="EucrosiaUPC" pitchFamily="18" charset="-34"/>
              </a:rPr>
              <a:t>raffic</a:t>
            </a:r>
            <a:endParaRPr lang="en-US" b="1" cap="none" dirty="0">
              <a:latin typeface="EucrosiaUPC" pitchFamily="18" charset="-34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5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59" y="1487003"/>
            <a:ext cx="8832082" cy="482231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1520" y="188640"/>
            <a:ext cx="3528392" cy="855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u="sng" dirty="0" smtClean="0">
                <a:latin typeface="EucrosiaUPC" pitchFamily="18" charset="-34"/>
                <a:cs typeface="EucrosiaUPC" pitchFamily="18" charset="-34"/>
              </a:rPr>
              <a:t>การดูสถิติ (</a:t>
            </a:r>
            <a:r>
              <a:rPr lang="en-US" sz="3200" b="1" u="sng" dirty="0" smtClean="0">
                <a:latin typeface="EucrosiaUPC" pitchFamily="18" charset="-34"/>
                <a:cs typeface="EucrosiaUPC" pitchFamily="18" charset="-34"/>
              </a:rPr>
              <a:t>S</a:t>
            </a:r>
            <a:r>
              <a:rPr lang="en-US" sz="3200" b="1" u="sng" cap="none" dirty="0" smtClean="0">
                <a:latin typeface="EucrosiaUPC" pitchFamily="18" charset="-34"/>
                <a:cs typeface="EucrosiaUPC" pitchFamily="18" charset="-34"/>
              </a:rPr>
              <a:t>tatistics</a:t>
            </a:r>
            <a:r>
              <a:rPr lang="en-US" sz="3200" b="1" u="sng" dirty="0" smtClean="0">
                <a:latin typeface="EucrosiaUPC" pitchFamily="18" charset="-34"/>
                <a:cs typeface="EucrosiaUPC" pitchFamily="18" charset="-34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>
                <a:latin typeface="EucrosiaUPC" pitchFamily="18" charset="-34"/>
                <a:cs typeface="EucrosiaUPC" pitchFamily="18" charset="-34"/>
              </a:rPr>
              <a:t>W</a:t>
            </a:r>
            <a:r>
              <a:rPr lang="en-US" b="1" cap="none" dirty="0">
                <a:latin typeface="EucrosiaUPC" pitchFamily="18" charset="-34"/>
                <a:cs typeface="EucrosiaUPC" pitchFamily="18" charset="-34"/>
              </a:rPr>
              <a:t>ebsite</a:t>
            </a:r>
            <a:r>
              <a:rPr lang="en-US" b="1" dirty="0">
                <a:latin typeface="EucrosiaUPC" pitchFamily="18" charset="-34"/>
                <a:cs typeface="EucrosiaUPC" pitchFamily="18" charset="-34"/>
              </a:rPr>
              <a:t> </a:t>
            </a:r>
            <a:r>
              <a:rPr lang="en-US" b="1" cap="none" dirty="0" smtClean="0">
                <a:latin typeface="EucrosiaUPC" pitchFamily="18" charset="-34"/>
                <a:cs typeface="EucrosiaUPC" pitchFamily="18" charset="-34"/>
              </a:rPr>
              <a:t>quota</a:t>
            </a:r>
            <a:r>
              <a:rPr lang="en-US" b="1" dirty="0" smtClean="0">
                <a:latin typeface="EucrosiaUPC" pitchFamily="18" charset="-34"/>
                <a:cs typeface="EucrosiaUPC" pitchFamily="18" charset="-34"/>
              </a:rPr>
              <a:t>(</a:t>
            </a:r>
            <a:r>
              <a:rPr lang="en-US" b="1" dirty="0" err="1" smtClean="0">
                <a:latin typeface="EucrosiaUPC" pitchFamily="18" charset="-34"/>
                <a:cs typeface="EucrosiaUPC" pitchFamily="18" charset="-34"/>
              </a:rPr>
              <a:t>h</a:t>
            </a:r>
            <a:r>
              <a:rPr lang="en-US" b="1" cap="none" dirty="0" err="1" smtClean="0">
                <a:latin typeface="EucrosiaUPC" pitchFamily="18" charset="-34"/>
                <a:cs typeface="EucrosiaUPC" pitchFamily="18" charset="-34"/>
              </a:rPr>
              <a:t>arddisk</a:t>
            </a:r>
            <a:r>
              <a:rPr lang="en-US" b="1" dirty="0" smtClean="0">
                <a:latin typeface="EucrosiaUPC" pitchFamily="18" charset="-34"/>
                <a:cs typeface="EucrosiaUPC" pitchFamily="18" charset="-34"/>
              </a:rPr>
              <a:t>)</a:t>
            </a:r>
            <a:endParaRPr lang="en-US" b="1" cap="none" dirty="0">
              <a:latin typeface="EucrosiaUPC" pitchFamily="18" charset="-34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042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3240360" cy="648072"/>
          </a:xfrm>
        </p:spPr>
        <p:txBody>
          <a:bodyPr/>
          <a:lstStyle/>
          <a:p>
            <a:r>
              <a:rPr lang="th-TH" sz="3200" b="1" u="sng" dirty="0" smtClean="0">
                <a:latin typeface="EucrosiaUPC" pitchFamily="18" charset="-34"/>
                <a:cs typeface="EucrosiaUPC" pitchFamily="18" charset="-34"/>
              </a:rPr>
              <a:t>การเข้าใช้งาน </a:t>
            </a:r>
            <a:r>
              <a:rPr lang="en-US" sz="3200" b="1" u="sng" dirty="0" err="1" smtClean="0">
                <a:latin typeface="EucrosiaUPC" pitchFamily="18" charset="-34"/>
                <a:cs typeface="EucrosiaUPC" pitchFamily="18" charset="-34"/>
              </a:rPr>
              <a:t>ISPC</a:t>
            </a:r>
            <a:r>
              <a:rPr lang="en-US" sz="3200" b="1" u="sng" cap="none" dirty="0" err="1" smtClean="0">
                <a:latin typeface="EucrosiaUPC" pitchFamily="18" charset="-34"/>
                <a:cs typeface="EucrosiaUPC" pitchFamily="18" charset="-34"/>
              </a:rPr>
              <a:t>onfig</a:t>
            </a:r>
            <a:endParaRPr lang="en-US" sz="3200" b="1" u="sng" cap="none" dirty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147248" cy="1224136"/>
          </a:xfrm>
        </p:spPr>
        <p:txBody>
          <a:bodyPr>
            <a:normAutofit lnSpcReduction="10000"/>
          </a:bodyPr>
          <a:lstStyle/>
          <a:p>
            <a:pPr algn="ctr"/>
            <a:r>
              <a:rPr lang="th-TH" sz="4000" dirty="0" smtClean="0">
                <a:latin typeface="EucrosiaUPC" pitchFamily="18" charset="-34"/>
                <a:cs typeface="EucrosiaUPC" pitchFamily="18" charset="-34"/>
              </a:rPr>
              <a:t>ไปที่ </a:t>
            </a:r>
            <a:r>
              <a:rPr lang="en-US" sz="4000" dirty="0" smtClean="0">
                <a:latin typeface="EucrosiaUPC" pitchFamily="18" charset="-34"/>
                <a:cs typeface="EucrosiaUPC" pitchFamily="18" charset="-34"/>
              </a:rPr>
              <a:t>URL </a:t>
            </a:r>
            <a:r>
              <a:rPr lang="en-US" sz="40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https://webhosting.rmutp.ac.th:8080</a:t>
            </a:r>
          </a:p>
          <a:p>
            <a:pPr algn="ctr"/>
            <a:r>
              <a:rPr lang="th-TH" sz="2800" dirty="0" smtClean="0">
                <a:latin typeface="EucrosiaUPC" pitchFamily="18" charset="-34"/>
                <a:cs typeface="EucrosiaUPC" pitchFamily="18" charset="-34"/>
              </a:rPr>
              <a:t>ใส่ </a:t>
            </a:r>
            <a:r>
              <a:rPr lang="en-US" sz="2800" dirty="0" smtClean="0">
                <a:latin typeface="EucrosiaUPC" pitchFamily="18" charset="-34"/>
                <a:cs typeface="EucrosiaUPC" pitchFamily="18" charset="-34"/>
              </a:rPr>
              <a:t>Username </a:t>
            </a:r>
            <a:r>
              <a:rPr lang="th-TH" sz="2800" dirty="0" smtClean="0">
                <a:latin typeface="EucrosiaUPC" pitchFamily="18" charset="-34"/>
                <a:cs typeface="EucrosiaUPC" pitchFamily="18" charset="-34"/>
              </a:rPr>
              <a:t>และ </a:t>
            </a:r>
            <a:r>
              <a:rPr lang="en-US" sz="2800" dirty="0" smtClean="0">
                <a:latin typeface="EucrosiaUPC" pitchFamily="18" charset="-34"/>
                <a:cs typeface="EucrosiaUPC" pitchFamily="18" charset="-34"/>
              </a:rPr>
              <a:t>Password </a:t>
            </a:r>
            <a:r>
              <a:rPr lang="th-TH" sz="2800" dirty="0" smtClean="0">
                <a:latin typeface="EucrosiaUPC" pitchFamily="18" charset="-34"/>
                <a:cs typeface="EucrosiaUPC" pitchFamily="18" charset="-34"/>
              </a:rPr>
              <a:t>ที่ได้รับแล้ว </a:t>
            </a:r>
            <a:r>
              <a:rPr lang="en-US" sz="2800" dirty="0" smtClean="0">
                <a:latin typeface="EucrosiaUPC" pitchFamily="18" charset="-34"/>
                <a:cs typeface="EucrosiaUPC" pitchFamily="18" charset="-34"/>
              </a:rPr>
              <a:t>Login</a:t>
            </a:r>
            <a:endParaRPr lang="en-US" sz="4000" dirty="0" smtClean="0">
              <a:solidFill>
                <a:srgbClr val="C00000"/>
              </a:solidFill>
              <a:latin typeface="EucrosiaUPC" pitchFamily="18" charset="-34"/>
              <a:cs typeface="EucrosiaUPC" pitchFamily="18" charset="-34"/>
            </a:endParaRPr>
          </a:p>
          <a:p>
            <a:pPr marL="36576" indent="0" algn="ctr">
              <a:buNone/>
            </a:pPr>
            <a:endParaRPr lang="en-US" dirty="0" smtClean="0">
              <a:latin typeface="EucrosiaUPC" pitchFamily="18" charset="-34"/>
              <a:cs typeface="EucrosiaUPC" pitchFamily="18" charset="-34"/>
            </a:endParaRPr>
          </a:p>
          <a:p>
            <a:pPr marL="36576" indent="0"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70" y="2132856"/>
            <a:ext cx="8530660" cy="410445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21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3" y="1700808"/>
            <a:ext cx="8614615" cy="432048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6453"/>
            <a:ext cx="2376264" cy="548640"/>
          </a:xfrm>
        </p:spPr>
        <p:txBody>
          <a:bodyPr/>
          <a:lstStyle/>
          <a:p>
            <a:pPr algn="ctr"/>
            <a:r>
              <a:rPr lang="th-TH" sz="3200" b="1" u="sng" dirty="0" smtClean="0">
                <a:latin typeface="EucrosiaUPC" pitchFamily="18" charset="-34"/>
                <a:cs typeface="EucrosiaUPC" pitchFamily="18" charset="-34"/>
              </a:rPr>
              <a:t>การออกจากระบบ</a:t>
            </a:r>
            <a:endParaRPr lang="en-US" sz="3200" b="1" u="sng" dirty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514113"/>
            <a:ext cx="1895029" cy="52322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คลิกที่ </a:t>
            </a:r>
            <a:r>
              <a:rPr lang="en-US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Logout </a:t>
            </a:r>
            <a:endParaRPr lang="en-US" sz="3200" dirty="0">
              <a:solidFill>
                <a:srgbClr val="C00000"/>
              </a:solidFill>
              <a:latin typeface="EucrosiaUPC" pitchFamily="18" charset="-34"/>
              <a:cs typeface="EucrosiaUPC" pitchFamily="18" charset="-34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827069" y="1037333"/>
            <a:ext cx="1345331" cy="80749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81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42" y="2152020"/>
            <a:ext cx="8657717" cy="401328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" y="44624"/>
            <a:ext cx="3034680" cy="648072"/>
          </a:xfrm>
        </p:spPr>
        <p:txBody>
          <a:bodyPr/>
          <a:lstStyle/>
          <a:p>
            <a:r>
              <a:rPr lang="th-TH" sz="3200" b="1" u="sng" dirty="0" smtClean="0">
                <a:latin typeface="EucrosiaUPC" pitchFamily="18" charset="-34"/>
                <a:cs typeface="EucrosiaUPC" pitchFamily="18" charset="-34"/>
              </a:rPr>
              <a:t>การสร้าง </a:t>
            </a:r>
            <a:r>
              <a:rPr lang="en-US" sz="3200" b="1" u="sng" dirty="0" smtClean="0">
                <a:latin typeface="EucrosiaUPC" pitchFamily="18" charset="-34"/>
                <a:cs typeface="EucrosiaUPC" pitchFamily="18" charset="-34"/>
              </a:rPr>
              <a:t>Subdomain</a:t>
            </a:r>
            <a:endParaRPr lang="en-US" sz="3200" b="1" u="sng" dirty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89339" y="775723"/>
            <a:ext cx="2304256" cy="52322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(1) </a:t>
            </a:r>
            <a:r>
              <a:rPr lang="th-TH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คลิกที่แท็บ </a:t>
            </a:r>
            <a:r>
              <a:rPr lang="en-US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Sites</a:t>
            </a:r>
            <a:endParaRPr lang="en-US" sz="3200" dirty="0">
              <a:solidFill>
                <a:srgbClr val="C00000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908720"/>
            <a:ext cx="4248472" cy="52322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(2) </a:t>
            </a:r>
            <a:r>
              <a:rPr lang="th-TH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คลิกที่เมนู </a:t>
            </a:r>
            <a:r>
              <a:rPr lang="en-US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Subdomain for</a:t>
            </a:r>
            <a:r>
              <a:rPr lang="th-TH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websites</a:t>
            </a:r>
            <a:endParaRPr lang="en-US" sz="3200" dirty="0">
              <a:solidFill>
                <a:srgbClr val="C00000"/>
              </a:solidFill>
              <a:latin typeface="EucrosiaUPC" pitchFamily="18" charset="-34"/>
              <a:cs typeface="EucrosiaUPC" pitchFamily="18" charset="-34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267744" y="1298943"/>
            <a:ext cx="3721596" cy="155399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95536" y="1431940"/>
            <a:ext cx="648072" cy="214107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04048" y="3573016"/>
            <a:ext cx="3672408" cy="52322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(3) </a:t>
            </a:r>
            <a:r>
              <a:rPr lang="th-TH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คลิกปุ่ม </a:t>
            </a:r>
            <a:r>
              <a:rPr lang="en-US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Add new subdomain</a:t>
            </a:r>
            <a:endParaRPr lang="en-US" sz="3200" dirty="0">
              <a:solidFill>
                <a:srgbClr val="C00000"/>
              </a:solidFill>
              <a:latin typeface="EucrosiaUPC" pitchFamily="18" charset="-34"/>
              <a:cs typeface="EucrosiaUPC" pitchFamily="18" charset="-34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131840" y="3573016"/>
            <a:ext cx="1872208" cy="52322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23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66" y="1640711"/>
            <a:ext cx="8660114" cy="462558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3874246" cy="666328"/>
          </a:xfrm>
        </p:spPr>
        <p:txBody>
          <a:bodyPr/>
          <a:lstStyle/>
          <a:p>
            <a:pPr algn="ctr"/>
            <a:r>
              <a:rPr lang="th-TH" sz="3200" b="1" u="sng" dirty="0">
                <a:latin typeface="EucrosiaUPC" pitchFamily="18" charset="-34"/>
                <a:cs typeface="EucrosiaUPC" pitchFamily="18" charset="-34"/>
              </a:rPr>
              <a:t>การสร้าง </a:t>
            </a:r>
            <a:r>
              <a:rPr lang="en-US" sz="3200" b="1" u="sng" dirty="0" smtClean="0">
                <a:latin typeface="EucrosiaUPC" pitchFamily="18" charset="-34"/>
                <a:cs typeface="EucrosiaUPC" pitchFamily="18" charset="-34"/>
              </a:rPr>
              <a:t>Subdomain </a:t>
            </a:r>
            <a:r>
              <a:rPr lang="th-TH" sz="3200" b="1" u="sng" dirty="0" smtClean="0">
                <a:latin typeface="EucrosiaUPC" pitchFamily="18" charset="-34"/>
                <a:cs typeface="EucrosiaUPC" pitchFamily="18" charset="-34"/>
              </a:rPr>
              <a:t>(ต่อ)</a:t>
            </a:r>
            <a:endParaRPr lang="en-US" sz="3200" b="1" u="sng" dirty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51540" y="971146"/>
            <a:ext cx="5190946" cy="52322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(5) Domain : </a:t>
            </a:r>
            <a:r>
              <a:rPr lang="th-TH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เลือก </a:t>
            </a:r>
            <a:r>
              <a:rPr lang="en-US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domain </a:t>
            </a:r>
            <a:r>
              <a:rPr lang="th-TH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ที่จะสร้าง </a:t>
            </a:r>
            <a:r>
              <a:rPr lang="en-US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subdomain</a:t>
            </a:r>
            <a:endParaRPr lang="en-US" sz="2800" dirty="0">
              <a:solidFill>
                <a:srgbClr val="C00000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20072" y="3284984"/>
            <a:ext cx="3024336" cy="52322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(6) Redirect Type : </a:t>
            </a:r>
            <a:r>
              <a:rPr lang="th-TH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เลือก </a:t>
            </a:r>
            <a:r>
              <a:rPr lang="en-US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L</a:t>
            </a:r>
            <a:endParaRPr lang="en-US" sz="2800" dirty="0">
              <a:solidFill>
                <a:srgbClr val="C00000"/>
              </a:solidFill>
              <a:latin typeface="EucrosiaUPC" pitchFamily="18" charset="-34"/>
              <a:cs typeface="EucrosiaUPC" pitchFamily="18" charset="-34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771800" y="971146"/>
            <a:ext cx="979740" cy="310592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81750" y="4941168"/>
            <a:ext cx="4910730" cy="52322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(7)Redirect Path : </a:t>
            </a:r>
            <a:r>
              <a:rPr lang="th-TH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/ชื่อโฟล์เดอร์ที่เก็บเว็บไชต์/</a:t>
            </a:r>
            <a:endParaRPr lang="en-US" sz="3200" dirty="0">
              <a:solidFill>
                <a:srgbClr val="C00000"/>
              </a:solidFill>
              <a:latin typeface="EucrosiaUPC" pitchFamily="18" charset="-34"/>
              <a:cs typeface="EucrosiaUPC" pitchFamily="18" charset="-34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32366" y="1232756"/>
            <a:ext cx="2179394" cy="25754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12020" y="692696"/>
            <a:ext cx="3063836" cy="52322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(4) Host : </a:t>
            </a:r>
            <a:r>
              <a:rPr lang="th-TH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ใส่ชื่อ </a:t>
            </a:r>
            <a:r>
              <a:rPr lang="en-US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subdomain</a:t>
            </a:r>
            <a:endParaRPr lang="en-US" sz="2800" dirty="0">
              <a:solidFill>
                <a:srgbClr val="C00000"/>
              </a:solidFill>
              <a:latin typeface="EucrosiaUPC" pitchFamily="18" charset="-34"/>
              <a:cs typeface="EucrosiaUPC" pitchFamily="18" charset="-34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3109936" y="3284984"/>
            <a:ext cx="2110136" cy="108012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3078156" y="4581129"/>
            <a:ext cx="903594" cy="36003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50392" y="5805264"/>
            <a:ext cx="1152128" cy="52322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(8) Save</a:t>
            </a:r>
            <a:endParaRPr lang="en-US" sz="2800" dirty="0">
              <a:solidFill>
                <a:srgbClr val="C00000"/>
              </a:solidFill>
              <a:latin typeface="EucrosiaUPC" pitchFamily="18" charset="-34"/>
              <a:cs typeface="EucrosiaUPC" pitchFamily="18" charset="-34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1702520" y="5805264"/>
            <a:ext cx="70924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34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2808312" cy="548640"/>
          </a:xfrm>
        </p:spPr>
        <p:txBody>
          <a:bodyPr/>
          <a:lstStyle/>
          <a:p>
            <a:pPr algn="ctr"/>
            <a:r>
              <a:rPr lang="th-TH" sz="3200" b="1" u="sng" dirty="0" smtClean="0">
                <a:latin typeface="EucrosiaUPC" pitchFamily="18" charset="-34"/>
                <a:cs typeface="EucrosiaUPC" pitchFamily="18" charset="-34"/>
              </a:rPr>
              <a:t>การลบ </a:t>
            </a:r>
            <a:r>
              <a:rPr lang="en-US" sz="3200" b="1" u="sng" dirty="0" smtClean="0">
                <a:latin typeface="EucrosiaUPC" pitchFamily="18" charset="-34"/>
                <a:cs typeface="EucrosiaUPC" pitchFamily="18" charset="-34"/>
              </a:rPr>
              <a:t>Subdomain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132856"/>
            <a:ext cx="8496943" cy="365613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59832" y="836712"/>
            <a:ext cx="4910730" cy="52322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คลิกปุ่มลบหลัง</a:t>
            </a:r>
            <a:r>
              <a:rPr lang="th-TH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ชื่อ </a:t>
            </a:r>
            <a:r>
              <a:rPr lang="en-US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Subdomain</a:t>
            </a:r>
            <a:r>
              <a:rPr lang="th-TH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 ที่ต้องการลบ</a:t>
            </a:r>
            <a:endParaRPr lang="en-US" sz="3200" dirty="0">
              <a:solidFill>
                <a:srgbClr val="C00000"/>
              </a:solidFill>
              <a:latin typeface="EucrosiaUPC" pitchFamily="18" charset="-34"/>
              <a:cs typeface="EucrosiaUPC" pitchFamily="18" charset="-34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970562" y="1359932"/>
            <a:ext cx="345854" cy="127698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18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2880320" cy="548640"/>
          </a:xfrm>
        </p:spPr>
        <p:txBody>
          <a:bodyPr/>
          <a:lstStyle/>
          <a:p>
            <a:pPr algn="ctr"/>
            <a:r>
              <a:rPr lang="th-TH" sz="3200" b="1" u="sng" dirty="0">
                <a:latin typeface="EucrosiaUPC" pitchFamily="18" charset="-34"/>
                <a:cs typeface="EucrosiaUPC" pitchFamily="18" charset="-34"/>
              </a:rPr>
              <a:t>การสร้าง </a:t>
            </a:r>
            <a:r>
              <a:rPr lang="en-US" sz="3200" b="1" u="sng" dirty="0" smtClean="0">
                <a:latin typeface="EucrosiaUPC" pitchFamily="18" charset="-34"/>
                <a:cs typeface="EucrosiaUPC" pitchFamily="18" charset="-34"/>
              </a:rPr>
              <a:t>FTP User</a:t>
            </a:r>
            <a:endParaRPr lang="en-US" sz="32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2" y="1284196"/>
            <a:ext cx="8622037" cy="509713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932040" y="548680"/>
            <a:ext cx="2664296" cy="52322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(1) </a:t>
            </a:r>
            <a:r>
              <a:rPr lang="th-TH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ไปที่เมนู </a:t>
            </a:r>
            <a:r>
              <a:rPr lang="en-US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FTP-User</a:t>
            </a:r>
            <a:endParaRPr lang="en-US" sz="3200" dirty="0">
              <a:solidFill>
                <a:srgbClr val="C00000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9584" y="3565761"/>
            <a:ext cx="3204864" cy="52322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(2) </a:t>
            </a:r>
            <a:r>
              <a:rPr lang="th-TH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คลิก </a:t>
            </a:r>
            <a:r>
              <a:rPr lang="en-US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Add new FTP-User</a:t>
            </a:r>
            <a:endParaRPr lang="en-US" sz="3200" dirty="0">
              <a:solidFill>
                <a:srgbClr val="C00000"/>
              </a:solidFill>
              <a:latin typeface="EucrosiaUPC" pitchFamily="18" charset="-34"/>
              <a:cs typeface="EucrosiaUPC" pitchFamily="18" charset="-34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043608" y="1071900"/>
            <a:ext cx="3888432" cy="276086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635896" y="3565761"/>
            <a:ext cx="1763688" cy="14488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81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384376" cy="548640"/>
          </a:xfrm>
        </p:spPr>
        <p:txBody>
          <a:bodyPr/>
          <a:lstStyle/>
          <a:p>
            <a:r>
              <a:rPr lang="th-TH" sz="3200" b="1" u="sng" dirty="0">
                <a:latin typeface="EucrosiaUPC" pitchFamily="18" charset="-34"/>
                <a:cs typeface="EucrosiaUPC" pitchFamily="18" charset="-34"/>
              </a:rPr>
              <a:t>การสร้าง </a:t>
            </a:r>
            <a:r>
              <a:rPr lang="en-US" sz="3200" b="1" u="sng" dirty="0" smtClean="0">
                <a:latin typeface="EucrosiaUPC" pitchFamily="18" charset="-34"/>
                <a:cs typeface="EucrosiaUPC" pitchFamily="18" charset="-34"/>
              </a:rPr>
              <a:t>FTP User </a:t>
            </a:r>
            <a:r>
              <a:rPr lang="th-TH" sz="3200" b="1" u="sng" dirty="0" smtClean="0">
                <a:latin typeface="EucrosiaUPC" pitchFamily="18" charset="-34"/>
                <a:cs typeface="EucrosiaUPC" pitchFamily="18" charset="-34"/>
              </a:rPr>
              <a:t>(ต่อ)</a:t>
            </a:r>
            <a:endParaRPr lang="en-US" sz="32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09" y="1772816"/>
            <a:ext cx="8640182" cy="47525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51920" y="404664"/>
            <a:ext cx="5112568" cy="95410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(</a:t>
            </a:r>
            <a:r>
              <a:rPr lang="th-TH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3</a:t>
            </a:r>
            <a:r>
              <a:rPr lang="en-US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)</a:t>
            </a:r>
            <a:r>
              <a:rPr lang="th-TH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ที่แท็บ </a:t>
            </a:r>
            <a:r>
              <a:rPr lang="en-US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FTP User </a:t>
            </a:r>
            <a:r>
              <a:rPr lang="th-TH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เลือก </a:t>
            </a:r>
            <a:r>
              <a:rPr lang="en-US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Website </a:t>
            </a:r>
            <a:r>
              <a:rPr lang="th-TH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ที่จะสร้าง </a:t>
            </a:r>
            <a:r>
              <a:rPr lang="en-US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FTP User</a:t>
            </a:r>
            <a:r>
              <a:rPr lang="th-TH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 กำหนด </a:t>
            </a:r>
            <a:r>
              <a:rPr lang="en-US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Username </a:t>
            </a:r>
            <a:r>
              <a:rPr lang="th-TH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และ </a:t>
            </a:r>
            <a:r>
              <a:rPr lang="en-US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Password </a:t>
            </a:r>
            <a:endParaRPr lang="en-US" sz="3200" dirty="0">
              <a:solidFill>
                <a:srgbClr val="C00000"/>
              </a:solidFill>
              <a:latin typeface="EucrosiaUPC" pitchFamily="18" charset="-34"/>
              <a:cs typeface="EucrosiaUPC" pitchFamily="18" charset="-34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699792" y="1358771"/>
            <a:ext cx="1152128" cy="199822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8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028960" cy="548640"/>
          </a:xfrm>
        </p:spPr>
        <p:txBody>
          <a:bodyPr/>
          <a:lstStyle/>
          <a:p>
            <a:r>
              <a:rPr lang="th-TH" b="1" u="sng" dirty="0">
                <a:latin typeface="EucrosiaUPC" pitchFamily="18" charset="-34"/>
                <a:cs typeface="EucrosiaUPC" pitchFamily="18" charset="-34"/>
              </a:rPr>
              <a:t>การสร้าง </a:t>
            </a:r>
            <a:r>
              <a:rPr lang="en-US" b="1" u="sng" dirty="0" smtClean="0">
                <a:latin typeface="EucrosiaUPC" pitchFamily="18" charset="-34"/>
                <a:cs typeface="EucrosiaUPC" pitchFamily="18" charset="-34"/>
              </a:rPr>
              <a:t>FTP User </a:t>
            </a:r>
            <a:r>
              <a:rPr lang="th-TH" b="1" u="sng" dirty="0" smtClean="0">
                <a:latin typeface="EucrosiaUPC" pitchFamily="18" charset="-34"/>
                <a:cs typeface="EucrosiaUPC" pitchFamily="18" charset="-34"/>
              </a:rPr>
              <a:t>(ต่อ)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51" y="1412776"/>
            <a:ext cx="8599699" cy="504056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368494" y="116632"/>
            <a:ext cx="5668002" cy="138499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(</a:t>
            </a:r>
            <a:r>
              <a:rPr lang="en-US" sz="2800" dirty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4</a:t>
            </a:r>
            <a:r>
              <a:rPr lang="en-US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)</a:t>
            </a:r>
            <a:r>
              <a:rPr lang="th-TH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ที่แท็บ </a:t>
            </a:r>
            <a:r>
              <a:rPr lang="en-US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Option </a:t>
            </a:r>
            <a:r>
              <a:rPr lang="th-TH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ให้ใส่</a:t>
            </a:r>
            <a:r>
              <a:rPr lang="en-US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 /web/</a:t>
            </a:r>
            <a:r>
              <a:rPr lang="th-TH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ชื่อโฟล์เดอร์ของเว็บ/ </a:t>
            </a:r>
          </a:p>
          <a:p>
            <a:pPr algn="ctr"/>
            <a:r>
              <a:rPr lang="th-TH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ต่อท้าย เป็นกำหนดสิทธ์ให้</a:t>
            </a:r>
            <a:r>
              <a:rPr lang="en-US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 User </a:t>
            </a:r>
            <a:r>
              <a:rPr lang="th-TH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แต่ละคนสามารถ </a:t>
            </a:r>
            <a:r>
              <a:rPr lang="en-US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FTP </a:t>
            </a:r>
            <a:r>
              <a:rPr lang="th-TH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เข้าไปได้แค่โฟล์เดอร์ของเว็บที่ตัวเองรับผิดชอบ </a:t>
            </a:r>
            <a:endParaRPr lang="en-US" sz="3200" dirty="0">
              <a:solidFill>
                <a:srgbClr val="C00000"/>
              </a:solidFill>
              <a:latin typeface="EucrosiaUPC" pitchFamily="18" charset="-34"/>
              <a:cs typeface="EucrosiaUPC" pitchFamily="18" charset="-34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04248" y="3851432"/>
            <a:ext cx="57606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020272" y="1501627"/>
            <a:ext cx="2016224" cy="207022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19095" y="4653136"/>
            <a:ext cx="1105809" cy="52322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(</a:t>
            </a:r>
            <a:r>
              <a:rPr lang="th-TH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5</a:t>
            </a:r>
            <a:r>
              <a:rPr lang="en-US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) Save</a:t>
            </a:r>
            <a:r>
              <a:rPr lang="th-TH" sz="2800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endParaRPr lang="en-US" sz="3200" dirty="0">
              <a:solidFill>
                <a:srgbClr val="C00000"/>
              </a:solidFill>
              <a:latin typeface="EucrosiaUPC" pitchFamily="18" charset="-34"/>
              <a:cs typeface="EucrosiaUPC" pitchFamily="18" charset="-34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059832" y="5176356"/>
            <a:ext cx="959264" cy="70091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311</TotalTime>
  <Words>256</Words>
  <Application>Microsoft Office PowerPoint</Application>
  <PresentationFormat>On-screen Show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Angles</vt:lpstr>
      <vt:lpstr>Hardcover</vt:lpstr>
      <vt:lpstr>PowerPoint Presentation</vt:lpstr>
      <vt:lpstr>การเข้าใช้งาน ISPConfig</vt:lpstr>
      <vt:lpstr>การออกจากระบบ</vt:lpstr>
      <vt:lpstr>การสร้าง Subdomain</vt:lpstr>
      <vt:lpstr>การสร้าง Subdomain (ต่อ)</vt:lpstr>
      <vt:lpstr>การลบ Subdomain</vt:lpstr>
      <vt:lpstr>การสร้าง FTP User</vt:lpstr>
      <vt:lpstr>การสร้าง FTP User (ต่อ)</vt:lpstr>
      <vt:lpstr>การสร้าง FTP User (ต่อ)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Nop</dc:creator>
  <cp:lastModifiedBy>Nop</cp:lastModifiedBy>
  <cp:revision>35</cp:revision>
  <dcterms:created xsi:type="dcterms:W3CDTF">2013-03-05T07:41:34Z</dcterms:created>
  <dcterms:modified xsi:type="dcterms:W3CDTF">2013-03-06T03:51:49Z</dcterms:modified>
</cp:coreProperties>
</file>